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70" r:id="rId7"/>
    <p:sldId id="259" r:id="rId8"/>
    <p:sldId id="292" r:id="rId9"/>
    <p:sldId id="266" r:id="rId10"/>
    <p:sldId id="260" r:id="rId11"/>
    <p:sldId id="284" r:id="rId12"/>
    <p:sldId id="295" r:id="rId13"/>
    <p:sldId id="261" r:id="rId14"/>
    <p:sldId id="289" r:id="rId15"/>
    <p:sldId id="262" r:id="rId16"/>
    <p:sldId id="310" r:id="rId17"/>
    <p:sldId id="311" r:id="rId18"/>
    <p:sldId id="283" r:id="rId19"/>
    <p:sldId id="297" r:id="rId20"/>
    <p:sldId id="296" r:id="rId21"/>
    <p:sldId id="300" r:id="rId22"/>
    <p:sldId id="301" r:id="rId23"/>
    <p:sldId id="302" r:id="rId24"/>
    <p:sldId id="298" r:id="rId25"/>
    <p:sldId id="263" r:id="rId26"/>
    <p:sldId id="303" r:id="rId27"/>
    <p:sldId id="294"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F81"/>
    <a:srgbClr val="B5F4FE"/>
    <a:srgbClr val="95D99E"/>
    <a:srgbClr val="FFCA74"/>
    <a:srgbClr val="69BDFD"/>
    <a:srgbClr val="FE808E"/>
    <a:srgbClr val="D5B48A"/>
    <a:srgbClr val="DBCBFD"/>
    <a:srgbClr val="D5EE4B"/>
    <a:srgbClr val="3636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6659" autoAdjust="0"/>
  </p:normalViewPr>
  <p:slideViewPr>
    <p:cSldViewPr snapToGrid="0">
      <p:cViewPr varScale="1">
        <p:scale>
          <a:sx n="96" d="100"/>
          <a:sy n="96" d="100"/>
        </p:scale>
        <p:origin x="58" y="5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868B4D-88EB-4D1B-8C05-E00D18859B0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22898-45BB-4E96-99D7-729736ECC9C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更多精美</a:t>
            </a:r>
            <a:r>
              <a:rPr lang="en-US" altLang="zh-CN"/>
              <a:t>PPT</a:t>
            </a:r>
            <a:r>
              <a:rPr lang="zh-CN" altLang="en-US"/>
              <a:t>模板下载：</a:t>
            </a:r>
            <a:endParaRPr lang="en-US" altLang="zh-CN"/>
          </a:p>
          <a:p>
            <a:r>
              <a:rPr lang="en-US" altLang="zh-CN"/>
              <a:t>http://so.tukuppt.com/sousuo/15770370/</a:t>
            </a:r>
            <a:endParaRPr lang="zh-CN" altLang="en-US"/>
          </a:p>
        </p:txBody>
      </p:sp>
      <p:sp>
        <p:nvSpPr>
          <p:cNvPr id="4" name="灯片编号占位符 3"/>
          <p:cNvSpPr>
            <a:spLocks noGrp="1"/>
          </p:cNvSpPr>
          <p:nvPr>
            <p:ph type="sldNum" sz="quarter" idx="10"/>
          </p:nvPr>
        </p:nvSpPr>
        <p:spPr/>
        <p:txBody>
          <a:bodyPr/>
          <a:lstStyle/>
          <a:p>
            <a:fld id="{D0C22898-45BB-4E96-99D7-729736ECC9C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更多精美</a:t>
            </a:r>
            <a:r>
              <a:rPr lang="en-US" altLang="zh-CN"/>
              <a:t>PPT</a:t>
            </a:r>
            <a:r>
              <a:rPr lang="zh-CN" altLang="en-US"/>
              <a:t>模板下载：</a:t>
            </a:r>
            <a:endParaRPr lang="en-US" altLang="zh-CN"/>
          </a:p>
          <a:p>
            <a:r>
              <a:rPr lang="en-US" altLang="zh-CN"/>
              <a:t>http://so.tukuppt.com/sousuo/15770370/</a:t>
            </a:r>
            <a:endParaRPr lang="zh-CN" altLang="en-US"/>
          </a:p>
        </p:txBody>
      </p:sp>
      <p:sp>
        <p:nvSpPr>
          <p:cNvPr id="4" name="灯片编号占位符 3"/>
          <p:cNvSpPr>
            <a:spLocks noGrp="1"/>
          </p:cNvSpPr>
          <p:nvPr>
            <p:ph type="sldNum" sz="quarter" idx="10"/>
          </p:nvPr>
        </p:nvSpPr>
        <p:spPr/>
        <p:txBody>
          <a:bodyPr/>
          <a:lstStyle/>
          <a:p>
            <a:fld id="{D0C22898-45BB-4E96-99D7-729736ECC9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o.ooopic.com/sousuo/1577037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ull">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userDrawn="1"/>
        </p:nvSpPr>
        <p:spPr>
          <a:xfrm>
            <a:off x="0" y="2228672"/>
            <a:ext cx="12192000" cy="2400657"/>
          </a:xfrm>
          <a:prstGeom prst="rect">
            <a:avLst/>
          </a:prstGeom>
          <a:noFill/>
        </p:spPr>
        <p:txBody>
          <a:bodyPr wrap="square" rtlCol="0">
            <a:spAutoFit/>
          </a:bodyPr>
          <a:lstStyle/>
          <a:p>
            <a:pPr algn="ctr">
              <a:lnSpc>
                <a:spcPct val="150000"/>
              </a:lnSpc>
            </a:pPr>
            <a:r>
              <a:rPr lang="zh-CN" altLang="en-US" sz="6000">
                <a:solidFill>
                  <a:schemeClr val="tx1">
                    <a:lumMod val="75000"/>
                    <a:lumOff val="25000"/>
                  </a:schemeClr>
                </a:solidFill>
                <a:latin typeface="微软雅黑 Light" panose="020B0502040204020203" pitchFamily="34" charset="-122"/>
                <a:ea typeface="微软雅黑 Light" panose="020B0502040204020203" pitchFamily="34" charset="-122"/>
              </a:rPr>
              <a:t>更多精美</a:t>
            </a:r>
            <a:r>
              <a:rPr lang="en-US" altLang="zh-CN" sz="6000">
                <a:solidFill>
                  <a:schemeClr val="tx1">
                    <a:lumMod val="75000"/>
                    <a:lumOff val="25000"/>
                  </a:schemeClr>
                </a:solidFill>
                <a:latin typeface="微软雅黑 Light" panose="020B0502040204020203" pitchFamily="34" charset="-122"/>
                <a:ea typeface="微软雅黑 Light" panose="020B0502040204020203" pitchFamily="34" charset="-122"/>
              </a:rPr>
              <a:t>PPT</a:t>
            </a:r>
            <a:r>
              <a:rPr lang="zh-CN" altLang="en-US" sz="6000">
                <a:solidFill>
                  <a:schemeClr val="tx1">
                    <a:lumMod val="75000"/>
                    <a:lumOff val="25000"/>
                  </a:schemeClr>
                </a:solidFill>
                <a:latin typeface="微软雅黑 Light" panose="020B0502040204020203" pitchFamily="34" charset="-122"/>
                <a:ea typeface="微软雅黑 Light" panose="020B0502040204020203" pitchFamily="34" charset="-122"/>
              </a:rPr>
              <a:t>模板下载</a:t>
            </a:r>
            <a:endParaRPr lang="en-US" altLang="zh-CN" sz="600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gn="ctr">
              <a:lnSpc>
                <a:spcPct val="150000"/>
              </a:lnSpc>
            </a:pPr>
            <a:r>
              <a:rPr lang="en-US" altLang="zh-CN" sz="4000">
                <a:solidFill>
                  <a:schemeClr val="tx1">
                    <a:lumMod val="75000"/>
                    <a:lumOff val="25000"/>
                  </a:schemeClr>
                </a:solidFill>
                <a:latin typeface="微软雅黑 Light" panose="020B0502040204020203" pitchFamily="34" charset="-122"/>
                <a:ea typeface="微软雅黑 Light" panose="020B0502040204020203" pitchFamily="34" charset="-122"/>
                <a:hlinkClick r:id="rId2"/>
              </a:rPr>
              <a:t>http://so.ooopic.com/sousuo/15770370/</a:t>
            </a:r>
            <a:endParaRPr lang="en-US" altLang="zh-CN" sz="400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grpSp>
        <p:nvGrpSpPr>
          <p:cNvPr id="9" name="组合 8"/>
          <p:cNvGrpSpPr/>
          <p:nvPr userDrawn="1"/>
        </p:nvGrpSpPr>
        <p:grpSpPr>
          <a:xfrm>
            <a:off x="524183" y="228423"/>
            <a:ext cx="3076015" cy="785244"/>
            <a:chOff x="277440" y="257452"/>
            <a:chExt cx="3076015" cy="785244"/>
          </a:xfrm>
        </p:grpSpPr>
        <p:sp>
          <p:nvSpPr>
            <p:cNvPr id="5" name="文本框 4"/>
            <p:cNvSpPr txBox="1"/>
            <p:nvPr userDrawn="1"/>
          </p:nvSpPr>
          <p:spPr>
            <a:xfrm>
              <a:off x="1116945" y="296131"/>
              <a:ext cx="2236510" cy="707886"/>
            </a:xfrm>
            <a:prstGeom prst="rect">
              <a:avLst/>
            </a:prstGeom>
            <a:noFill/>
          </p:spPr>
          <p:txBody>
            <a:bodyPr wrap="none" rtlCol="0">
              <a:spAutoFit/>
            </a:bodyPr>
            <a:lstStyle>
              <a:defPPr>
                <a:defRPr lang="zh-CN"/>
              </a:defPPr>
              <a:lvl1pPr algn="ctr">
                <a:defRPr sz="6000" b="1">
                  <a:ln w="12700">
                    <a:solidFill>
                      <a:schemeClr val="bg1"/>
                    </a:solidFill>
                  </a:ln>
                  <a:blipFill>
                    <a:blip r:embed="rId2"/>
                    <a:stretch>
                      <a:fillRect/>
                    </a:stretch>
                  </a:blipFill>
                  <a:latin typeface="微软雅黑" panose="020B0503020204020204" pitchFamily="34" charset="-122"/>
                  <a:ea typeface="微软雅黑" panose="020B0503020204020204" pitchFamily="34" charset="-122"/>
                </a:defRPr>
              </a:lvl1pPr>
            </a:lstStyle>
            <a:p>
              <a:r>
                <a:rPr lang="zh-CN" altLang="en-US" sz="4000" b="0"/>
                <a:t>课堂教学</a:t>
              </a:r>
              <a:endParaRPr lang="zh-CN" altLang="en-US" sz="4000" b="0"/>
            </a:p>
          </p:txBody>
        </p:sp>
        <p:sp>
          <p:nvSpPr>
            <p:cNvPr id="7" name="椭圆 6"/>
            <p:cNvSpPr/>
            <p:nvPr userDrawn="1"/>
          </p:nvSpPr>
          <p:spPr>
            <a:xfrm>
              <a:off x="322225" y="302237"/>
              <a:ext cx="695674" cy="695674"/>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01</a:t>
              </a:r>
              <a:endParaRPr lang="zh-CN" altLang="en-US"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8" name="椭圆 7"/>
            <p:cNvSpPr/>
            <p:nvPr userDrawn="1"/>
          </p:nvSpPr>
          <p:spPr>
            <a:xfrm>
              <a:off x="277440" y="257452"/>
              <a:ext cx="785244" cy="785244"/>
            </a:xfrm>
            <a:prstGeom prst="ellipse">
              <a:avLst/>
            </a:prstGeom>
            <a:no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6000">
                                          <p:cBhvr additive="base">
                                            <p:cTn id="7" dur="75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grpSp>
        <p:nvGrpSpPr>
          <p:cNvPr id="9" name="组合 8"/>
          <p:cNvGrpSpPr/>
          <p:nvPr userDrawn="1"/>
        </p:nvGrpSpPr>
        <p:grpSpPr>
          <a:xfrm>
            <a:off x="524183" y="228423"/>
            <a:ext cx="3076015" cy="785244"/>
            <a:chOff x="277440" y="257452"/>
            <a:chExt cx="3076015" cy="785244"/>
          </a:xfrm>
        </p:grpSpPr>
        <p:sp>
          <p:nvSpPr>
            <p:cNvPr id="5" name="文本框 4"/>
            <p:cNvSpPr txBox="1"/>
            <p:nvPr userDrawn="1"/>
          </p:nvSpPr>
          <p:spPr>
            <a:xfrm>
              <a:off x="1116945" y="296131"/>
              <a:ext cx="2236510" cy="707886"/>
            </a:xfrm>
            <a:prstGeom prst="rect">
              <a:avLst/>
            </a:prstGeom>
            <a:noFill/>
          </p:spPr>
          <p:txBody>
            <a:bodyPr wrap="none" rtlCol="0">
              <a:spAutoFit/>
            </a:bodyPr>
            <a:lstStyle>
              <a:defPPr>
                <a:defRPr lang="zh-CN"/>
              </a:defPPr>
              <a:lvl1pPr algn="ctr">
                <a:defRPr sz="6000" b="1">
                  <a:ln w="12700">
                    <a:solidFill>
                      <a:schemeClr val="bg1"/>
                    </a:solidFill>
                  </a:ln>
                  <a:blipFill>
                    <a:blip r:embed="rId2"/>
                    <a:stretch>
                      <a:fillRect/>
                    </a:stretch>
                  </a:blipFill>
                  <a:latin typeface="微软雅黑" panose="020B0503020204020204" pitchFamily="34" charset="-122"/>
                  <a:ea typeface="微软雅黑" panose="020B0503020204020204" pitchFamily="34" charset="-122"/>
                </a:defRPr>
              </a:lvl1pPr>
            </a:lstStyle>
            <a:p>
              <a:r>
                <a:rPr lang="zh-CN" altLang="en-US" sz="4000" b="0"/>
                <a:t>教学目标</a:t>
              </a:r>
              <a:endParaRPr lang="zh-CN" altLang="en-US" sz="4000" b="0"/>
            </a:p>
          </p:txBody>
        </p:sp>
        <p:sp>
          <p:nvSpPr>
            <p:cNvPr id="7" name="椭圆 6"/>
            <p:cNvSpPr/>
            <p:nvPr userDrawn="1"/>
          </p:nvSpPr>
          <p:spPr>
            <a:xfrm>
              <a:off x="322225" y="302237"/>
              <a:ext cx="695674" cy="695674"/>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02</a:t>
              </a:r>
              <a:endParaRPr lang="zh-CN" altLang="en-US"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8" name="椭圆 7"/>
            <p:cNvSpPr/>
            <p:nvPr userDrawn="1"/>
          </p:nvSpPr>
          <p:spPr>
            <a:xfrm>
              <a:off x="277440" y="257452"/>
              <a:ext cx="785244" cy="785244"/>
            </a:xfrm>
            <a:prstGeom prst="ellipse">
              <a:avLst/>
            </a:prstGeom>
            <a:no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6000">
                                          <p:cBhvr additive="base">
                                            <p:cTn id="7" dur="75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3">
    <p:spTree>
      <p:nvGrpSpPr>
        <p:cNvPr id="1" name=""/>
        <p:cNvGrpSpPr/>
        <p:nvPr/>
      </p:nvGrpSpPr>
      <p:grpSpPr>
        <a:xfrm>
          <a:off x="0" y="0"/>
          <a:ext cx="0" cy="0"/>
          <a:chOff x="0" y="0"/>
          <a:chExt cx="0" cy="0"/>
        </a:xfrm>
      </p:grpSpPr>
      <p:grpSp>
        <p:nvGrpSpPr>
          <p:cNvPr id="9" name="组合 8"/>
          <p:cNvGrpSpPr/>
          <p:nvPr userDrawn="1"/>
        </p:nvGrpSpPr>
        <p:grpSpPr>
          <a:xfrm>
            <a:off x="524183" y="228423"/>
            <a:ext cx="3076015" cy="785244"/>
            <a:chOff x="277440" y="257452"/>
            <a:chExt cx="3076015" cy="785244"/>
          </a:xfrm>
        </p:grpSpPr>
        <p:sp>
          <p:nvSpPr>
            <p:cNvPr id="5" name="文本框 4"/>
            <p:cNvSpPr txBox="1"/>
            <p:nvPr userDrawn="1"/>
          </p:nvSpPr>
          <p:spPr>
            <a:xfrm>
              <a:off x="1116945" y="296131"/>
              <a:ext cx="2236510" cy="707886"/>
            </a:xfrm>
            <a:prstGeom prst="rect">
              <a:avLst/>
            </a:prstGeom>
            <a:noFill/>
          </p:spPr>
          <p:txBody>
            <a:bodyPr wrap="none" rtlCol="0">
              <a:spAutoFit/>
            </a:bodyPr>
            <a:lstStyle>
              <a:defPPr>
                <a:defRPr lang="zh-CN"/>
              </a:defPPr>
              <a:lvl1pPr algn="ctr">
                <a:defRPr sz="6000" b="1">
                  <a:ln w="12700">
                    <a:solidFill>
                      <a:schemeClr val="bg1"/>
                    </a:solidFill>
                  </a:ln>
                  <a:blipFill>
                    <a:blip r:embed="rId2"/>
                    <a:stretch>
                      <a:fillRect/>
                    </a:stretch>
                  </a:blipFill>
                  <a:latin typeface="微软雅黑" panose="020B0503020204020204" pitchFamily="34" charset="-122"/>
                  <a:ea typeface="微软雅黑" panose="020B0503020204020204" pitchFamily="34" charset="-122"/>
                </a:defRPr>
              </a:lvl1pPr>
            </a:lstStyle>
            <a:p>
              <a:r>
                <a:rPr lang="zh-CN" altLang="en-US" sz="4000" b="0"/>
                <a:t>作业点评</a:t>
              </a:r>
              <a:endParaRPr lang="zh-CN" altLang="en-US" sz="4000" b="0"/>
            </a:p>
          </p:txBody>
        </p:sp>
        <p:sp>
          <p:nvSpPr>
            <p:cNvPr id="7" name="椭圆 6"/>
            <p:cNvSpPr/>
            <p:nvPr userDrawn="1"/>
          </p:nvSpPr>
          <p:spPr>
            <a:xfrm>
              <a:off x="322225" y="302237"/>
              <a:ext cx="695674" cy="695674"/>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03</a:t>
              </a:r>
              <a:endParaRPr lang="zh-CN" altLang="en-US"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8" name="椭圆 7"/>
            <p:cNvSpPr/>
            <p:nvPr userDrawn="1"/>
          </p:nvSpPr>
          <p:spPr>
            <a:xfrm>
              <a:off x="277440" y="257452"/>
              <a:ext cx="785244" cy="785244"/>
            </a:xfrm>
            <a:prstGeom prst="ellipse">
              <a:avLst/>
            </a:prstGeom>
            <a:no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6000">
                                          <p:cBhvr additive="base">
                                            <p:cTn id="7" dur="75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grpSp>
        <p:nvGrpSpPr>
          <p:cNvPr id="9" name="组合 8"/>
          <p:cNvGrpSpPr/>
          <p:nvPr userDrawn="1"/>
        </p:nvGrpSpPr>
        <p:grpSpPr>
          <a:xfrm>
            <a:off x="524183" y="228423"/>
            <a:ext cx="3076015" cy="785244"/>
            <a:chOff x="277440" y="257452"/>
            <a:chExt cx="3076015" cy="785244"/>
          </a:xfrm>
        </p:grpSpPr>
        <p:sp>
          <p:nvSpPr>
            <p:cNvPr id="5" name="文本框 4"/>
            <p:cNvSpPr txBox="1"/>
            <p:nvPr userDrawn="1"/>
          </p:nvSpPr>
          <p:spPr>
            <a:xfrm>
              <a:off x="1116945" y="296131"/>
              <a:ext cx="2236510" cy="707886"/>
            </a:xfrm>
            <a:prstGeom prst="rect">
              <a:avLst/>
            </a:prstGeom>
            <a:noFill/>
          </p:spPr>
          <p:txBody>
            <a:bodyPr wrap="none" rtlCol="0">
              <a:spAutoFit/>
            </a:bodyPr>
            <a:lstStyle>
              <a:defPPr>
                <a:defRPr lang="zh-CN"/>
              </a:defPPr>
              <a:lvl1pPr algn="ctr">
                <a:defRPr sz="6000" b="1">
                  <a:ln w="12700">
                    <a:solidFill>
                      <a:schemeClr val="bg1"/>
                    </a:solidFill>
                  </a:ln>
                  <a:blipFill>
                    <a:blip r:embed="rId2"/>
                    <a:stretch>
                      <a:fillRect/>
                    </a:stretch>
                  </a:blipFill>
                  <a:latin typeface="微软雅黑" panose="020B0503020204020204" pitchFamily="34" charset="-122"/>
                  <a:ea typeface="微软雅黑" panose="020B0503020204020204" pitchFamily="34" charset="-122"/>
                </a:defRPr>
              </a:lvl1pPr>
            </a:lstStyle>
            <a:p>
              <a:r>
                <a:rPr lang="zh-CN" altLang="en-US" sz="4000" b="0"/>
                <a:t>例题讲解</a:t>
              </a:r>
              <a:endParaRPr lang="zh-CN" altLang="en-US" sz="4000" b="0"/>
            </a:p>
          </p:txBody>
        </p:sp>
        <p:sp>
          <p:nvSpPr>
            <p:cNvPr id="7" name="椭圆 6"/>
            <p:cNvSpPr/>
            <p:nvPr userDrawn="1"/>
          </p:nvSpPr>
          <p:spPr>
            <a:xfrm>
              <a:off x="322225" y="302237"/>
              <a:ext cx="695674" cy="695674"/>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04</a:t>
              </a:r>
              <a:endParaRPr lang="zh-CN" altLang="en-US"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8" name="椭圆 7"/>
            <p:cNvSpPr/>
            <p:nvPr userDrawn="1"/>
          </p:nvSpPr>
          <p:spPr>
            <a:xfrm>
              <a:off x="277440" y="257452"/>
              <a:ext cx="785244" cy="785244"/>
            </a:xfrm>
            <a:prstGeom prst="ellipse">
              <a:avLst/>
            </a:prstGeom>
            <a:no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6000">
                                          <p:cBhvr additive="base">
                                            <p:cTn id="7" dur="75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grpSp>
        <p:nvGrpSpPr>
          <p:cNvPr id="9" name="组合 8"/>
          <p:cNvGrpSpPr/>
          <p:nvPr userDrawn="1"/>
        </p:nvGrpSpPr>
        <p:grpSpPr>
          <a:xfrm>
            <a:off x="524183" y="228423"/>
            <a:ext cx="3076015" cy="785244"/>
            <a:chOff x="277440" y="257452"/>
            <a:chExt cx="3076015" cy="785244"/>
          </a:xfrm>
        </p:grpSpPr>
        <p:sp>
          <p:nvSpPr>
            <p:cNvPr id="5" name="文本框 4"/>
            <p:cNvSpPr txBox="1"/>
            <p:nvPr userDrawn="1"/>
          </p:nvSpPr>
          <p:spPr>
            <a:xfrm>
              <a:off x="1116945" y="296131"/>
              <a:ext cx="2236510" cy="707886"/>
            </a:xfrm>
            <a:prstGeom prst="rect">
              <a:avLst/>
            </a:prstGeom>
            <a:noFill/>
          </p:spPr>
          <p:txBody>
            <a:bodyPr wrap="none" rtlCol="0">
              <a:spAutoFit/>
            </a:bodyPr>
            <a:lstStyle>
              <a:defPPr>
                <a:defRPr lang="zh-CN"/>
              </a:defPPr>
              <a:lvl1pPr algn="ctr">
                <a:defRPr sz="6000" b="1">
                  <a:ln w="12700">
                    <a:solidFill>
                      <a:schemeClr val="bg1"/>
                    </a:solidFill>
                  </a:ln>
                  <a:blipFill>
                    <a:blip r:embed="rId2"/>
                    <a:stretch>
                      <a:fillRect/>
                    </a:stretch>
                  </a:blipFill>
                  <a:latin typeface="微软雅黑" panose="020B0503020204020204" pitchFamily="34" charset="-122"/>
                  <a:ea typeface="微软雅黑" panose="020B0503020204020204" pitchFamily="34" charset="-122"/>
                </a:defRPr>
              </a:lvl1pPr>
            </a:lstStyle>
            <a:p>
              <a:r>
                <a:rPr lang="zh-CN" altLang="en-US" sz="4000" b="0"/>
                <a:t>练习反馈</a:t>
              </a:r>
              <a:endParaRPr lang="zh-CN" altLang="en-US" sz="4000" b="0"/>
            </a:p>
          </p:txBody>
        </p:sp>
        <p:sp>
          <p:nvSpPr>
            <p:cNvPr id="7" name="椭圆 6"/>
            <p:cNvSpPr/>
            <p:nvPr userDrawn="1"/>
          </p:nvSpPr>
          <p:spPr>
            <a:xfrm>
              <a:off x="322225" y="302237"/>
              <a:ext cx="695674" cy="695674"/>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05</a:t>
              </a:r>
              <a:endParaRPr lang="zh-CN" altLang="en-US"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8" name="椭圆 7"/>
            <p:cNvSpPr/>
            <p:nvPr userDrawn="1"/>
          </p:nvSpPr>
          <p:spPr>
            <a:xfrm>
              <a:off x="277440" y="257452"/>
              <a:ext cx="785244" cy="785244"/>
            </a:xfrm>
            <a:prstGeom prst="ellipse">
              <a:avLst/>
            </a:prstGeom>
            <a:no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6000">
                                          <p:cBhvr additive="base">
                                            <p:cTn id="7" dur="75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grpSp>
        <p:nvGrpSpPr>
          <p:cNvPr id="9" name="组合 8"/>
          <p:cNvGrpSpPr/>
          <p:nvPr userDrawn="1"/>
        </p:nvGrpSpPr>
        <p:grpSpPr>
          <a:xfrm>
            <a:off x="524183" y="228423"/>
            <a:ext cx="3076015" cy="785244"/>
            <a:chOff x="277440" y="257452"/>
            <a:chExt cx="3076015" cy="785244"/>
          </a:xfrm>
        </p:grpSpPr>
        <p:sp>
          <p:nvSpPr>
            <p:cNvPr id="5" name="文本框 4"/>
            <p:cNvSpPr txBox="1"/>
            <p:nvPr userDrawn="1"/>
          </p:nvSpPr>
          <p:spPr>
            <a:xfrm>
              <a:off x="1116945" y="296131"/>
              <a:ext cx="2236510" cy="707886"/>
            </a:xfrm>
            <a:prstGeom prst="rect">
              <a:avLst/>
            </a:prstGeom>
            <a:noFill/>
          </p:spPr>
          <p:txBody>
            <a:bodyPr wrap="none" rtlCol="0">
              <a:spAutoFit/>
            </a:bodyPr>
            <a:lstStyle>
              <a:defPPr>
                <a:defRPr lang="zh-CN"/>
              </a:defPPr>
              <a:lvl1pPr algn="ctr">
                <a:defRPr sz="6000" b="1">
                  <a:ln w="12700">
                    <a:solidFill>
                      <a:schemeClr val="bg1"/>
                    </a:solidFill>
                  </a:ln>
                  <a:blipFill>
                    <a:blip r:embed="rId2"/>
                    <a:stretch>
                      <a:fillRect/>
                    </a:stretch>
                  </a:blipFill>
                  <a:latin typeface="微软雅黑" panose="020B0503020204020204" pitchFamily="34" charset="-122"/>
                  <a:ea typeface="微软雅黑" panose="020B0503020204020204" pitchFamily="34" charset="-122"/>
                </a:defRPr>
              </a:lvl1pPr>
            </a:lstStyle>
            <a:p>
              <a:r>
                <a:rPr lang="zh-CN" altLang="en-US" sz="4000" b="0"/>
                <a:t>课堂心得</a:t>
              </a:r>
              <a:endParaRPr lang="zh-CN" altLang="en-US" sz="4000" b="0"/>
            </a:p>
          </p:txBody>
        </p:sp>
        <p:sp>
          <p:nvSpPr>
            <p:cNvPr id="7" name="椭圆 6"/>
            <p:cNvSpPr/>
            <p:nvPr userDrawn="1"/>
          </p:nvSpPr>
          <p:spPr>
            <a:xfrm>
              <a:off x="322225" y="302237"/>
              <a:ext cx="695674" cy="695674"/>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06</a:t>
              </a:r>
              <a:endParaRPr lang="zh-CN" altLang="en-US"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8" name="椭圆 7"/>
            <p:cNvSpPr/>
            <p:nvPr userDrawn="1"/>
          </p:nvSpPr>
          <p:spPr>
            <a:xfrm>
              <a:off x="277440" y="257452"/>
              <a:ext cx="785244" cy="785244"/>
            </a:xfrm>
            <a:prstGeom prst="ellipse">
              <a:avLst/>
            </a:prstGeom>
            <a:no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6000">
                                          <p:cBhvr additive="base">
                                            <p:cTn id="7" dur="75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grpSp>
        <p:nvGrpSpPr>
          <p:cNvPr id="9" name="组合 8"/>
          <p:cNvGrpSpPr/>
          <p:nvPr userDrawn="1"/>
        </p:nvGrpSpPr>
        <p:grpSpPr>
          <a:xfrm>
            <a:off x="524183" y="228423"/>
            <a:ext cx="3076015" cy="785244"/>
            <a:chOff x="277440" y="257452"/>
            <a:chExt cx="3076015" cy="785244"/>
          </a:xfrm>
        </p:grpSpPr>
        <p:sp>
          <p:nvSpPr>
            <p:cNvPr id="5" name="文本框 4"/>
            <p:cNvSpPr txBox="1"/>
            <p:nvPr userDrawn="1"/>
          </p:nvSpPr>
          <p:spPr>
            <a:xfrm>
              <a:off x="1116945" y="296131"/>
              <a:ext cx="2236510" cy="707886"/>
            </a:xfrm>
            <a:prstGeom prst="rect">
              <a:avLst/>
            </a:prstGeom>
            <a:noFill/>
          </p:spPr>
          <p:txBody>
            <a:bodyPr wrap="none" rtlCol="0">
              <a:spAutoFit/>
            </a:bodyPr>
            <a:lstStyle>
              <a:defPPr>
                <a:defRPr lang="zh-CN"/>
              </a:defPPr>
              <a:lvl1pPr algn="ctr">
                <a:defRPr sz="6000" b="1">
                  <a:ln w="12700">
                    <a:solidFill>
                      <a:schemeClr val="bg1"/>
                    </a:solidFill>
                  </a:ln>
                  <a:blipFill>
                    <a:blip r:embed="rId2"/>
                    <a:stretch>
                      <a:fillRect/>
                    </a:stretch>
                  </a:blipFill>
                  <a:latin typeface="微软雅黑" panose="020B0503020204020204" pitchFamily="34" charset="-122"/>
                  <a:ea typeface="微软雅黑" panose="020B0503020204020204" pitchFamily="34" charset="-122"/>
                </a:defRPr>
              </a:lvl1pPr>
            </a:lstStyle>
            <a:p>
              <a:r>
                <a:rPr lang="zh-CN" altLang="en-US" sz="4000" b="0"/>
                <a:t>巩固练习</a:t>
              </a:r>
              <a:endParaRPr lang="zh-CN" altLang="en-US" sz="4000" b="0"/>
            </a:p>
          </p:txBody>
        </p:sp>
        <p:sp>
          <p:nvSpPr>
            <p:cNvPr id="7" name="椭圆 6"/>
            <p:cNvSpPr/>
            <p:nvPr userDrawn="1"/>
          </p:nvSpPr>
          <p:spPr>
            <a:xfrm>
              <a:off x="322225" y="302237"/>
              <a:ext cx="695674" cy="695674"/>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07</a:t>
              </a:r>
              <a:endParaRPr lang="zh-CN" altLang="en-US"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8" name="椭圆 7"/>
            <p:cNvSpPr/>
            <p:nvPr userDrawn="1"/>
          </p:nvSpPr>
          <p:spPr>
            <a:xfrm>
              <a:off x="277440" y="257452"/>
              <a:ext cx="785244" cy="785244"/>
            </a:xfrm>
            <a:prstGeom prst="ellipse">
              <a:avLst/>
            </a:prstGeom>
            <a:no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6000">
                                          <p:cBhvr additive="base">
                                            <p:cTn id="7" dur="75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grpSp>
        <p:nvGrpSpPr>
          <p:cNvPr id="9" name="组合 8"/>
          <p:cNvGrpSpPr/>
          <p:nvPr userDrawn="1"/>
        </p:nvGrpSpPr>
        <p:grpSpPr>
          <a:xfrm>
            <a:off x="524183" y="228423"/>
            <a:ext cx="3076015" cy="785244"/>
            <a:chOff x="277440" y="257452"/>
            <a:chExt cx="3076015" cy="785244"/>
          </a:xfrm>
        </p:grpSpPr>
        <p:sp>
          <p:nvSpPr>
            <p:cNvPr id="5" name="文本框 4"/>
            <p:cNvSpPr txBox="1"/>
            <p:nvPr userDrawn="1"/>
          </p:nvSpPr>
          <p:spPr>
            <a:xfrm>
              <a:off x="1116945" y="296131"/>
              <a:ext cx="2236510" cy="707886"/>
            </a:xfrm>
            <a:prstGeom prst="rect">
              <a:avLst/>
            </a:prstGeom>
            <a:noFill/>
          </p:spPr>
          <p:txBody>
            <a:bodyPr wrap="none" rtlCol="0">
              <a:spAutoFit/>
            </a:bodyPr>
            <a:lstStyle>
              <a:defPPr>
                <a:defRPr lang="zh-CN"/>
              </a:defPPr>
              <a:lvl1pPr algn="ctr">
                <a:defRPr sz="6000" b="1">
                  <a:ln w="12700">
                    <a:solidFill>
                      <a:schemeClr val="bg1"/>
                    </a:solidFill>
                  </a:ln>
                  <a:blipFill>
                    <a:blip r:embed="rId2"/>
                    <a:stretch>
                      <a:fillRect/>
                    </a:stretch>
                  </a:blipFill>
                  <a:latin typeface="微软雅黑" panose="020B0503020204020204" pitchFamily="34" charset="-122"/>
                  <a:ea typeface="微软雅黑" panose="020B0503020204020204" pitchFamily="34" charset="-122"/>
                </a:defRPr>
              </a:lvl1pPr>
            </a:lstStyle>
            <a:p>
              <a:r>
                <a:rPr lang="zh-CN" altLang="en-US" sz="4000" b="0"/>
                <a:t>作业布置</a:t>
              </a:r>
              <a:endParaRPr lang="zh-CN" altLang="en-US" sz="4000" b="0"/>
            </a:p>
          </p:txBody>
        </p:sp>
        <p:sp>
          <p:nvSpPr>
            <p:cNvPr id="7" name="椭圆 6"/>
            <p:cNvSpPr/>
            <p:nvPr userDrawn="1"/>
          </p:nvSpPr>
          <p:spPr>
            <a:xfrm>
              <a:off x="322225" y="302237"/>
              <a:ext cx="695674" cy="695674"/>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08</a:t>
              </a:r>
              <a:endParaRPr lang="zh-CN" altLang="en-US" sz="26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8" name="椭圆 7"/>
            <p:cNvSpPr/>
            <p:nvPr userDrawn="1"/>
          </p:nvSpPr>
          <p:spPr>
            <a:xfrm>
              <a:off x="277440" y="257452"/>
              <a:ext cx="785244" cy="785244"/>
            </a:xfrm>
            <a:prstGeom prst="ellipse">
              <a:avLst/>
            </a:prstGeom>
            <a:noFill/>
            <a:ln w="127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6000">
                                          <p:cBhvr additive="base">
                                            <p:cTn id="7" dur="75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0.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14.png"/><Relationship Id="rId6" Type="http://schemas.microsoft.com/office/2007/relationships/media" Target="../media/media1.mp3"/><Relationship Id="rId5" Type="http://schemas.openxmlformats.org/officeDocument/2006/relationships/audio" Target="../media/media1.mp3"/><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32.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33.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5.jpeg"/><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34.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7.jpeg"/><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png"/><Relationship Id="rId2" Type="http://schemas.openxmlformats.org/officeDocument/2006/relationships/image" Target="../media/image2.png"/><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9.jpeg"/><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38.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40.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32.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5.png"/><Relationship Id="rId7" Type="http://schemas.openxmlformats.org/officeDocument/2006/relationships/image" Target="../media/image20.png"/><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png"/><Relationship Id="rId3" Type="http://schemas.openxmlformats.org/officeDocument/2006/relationships/image" Target="../media/image18.jpeg"/><Relationship Id="rId2" Type="http://schemas.openxmlformats.org/officeDocument/2006/relationships/image" Target="../media/image4.png"/><Relationship Id="rId11" Type="http://schemas.openxmlformats.org/officeDocument/2006/relationships/slideLayout" Target="../slideLayouts/slideLayout1.xml"/><Relationship Id="rId10" Type="http://schemas.openxmlformats.org/officeDocument/2006/relationships/image" Target="../media/image22.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4629" y="556972"/>
            <a:ext cx="10145865" cy="4185761"/>
          </a:xfrm>
          <a:prstGeom prst="rect">
            <a:avLst/>
          </a:prstGeom>
          <a:noFill/>
        </p:spPr>
        <p:txBody>
          <a:bodyPr wrap="square" rtlCol="0">
            <a:spAutoFit/>
          </a:bodyPr>
          <a:lstStyle/>
          <a:p>
            <a:pPr algn="ctr"/>
            <a:r>
              <a:rPr lang="en-US" altLang="zh-CN" sz="8800" b="1" dirty="0">
                <a:ln w="25400">
                  <a:solidFill>
                    <a:schemeClr val="bg1"/>
                  </a:solidFill>
                </a:ln>
                <a:blipFill>
                  <a:blip r:embed="rId1"/>
                  <a:stretch>
                    <a:fillRect/>
                  </a:stretch>
                </a:blipFill>
                <a:latin typeface="微软雅黑" panose="020B0503020204020204" pitchFamily="34" charset="-122"/>
                <a:ea typeface="微软雅黑" panose="020B0503020204020204" pitchFamily="34" charset="-122"/>
              </a:rPr>
              <a:t>Lemon</a:t>
            </a:r>
            <a:endParaRPr lang="en-US" altLang="zh-CN" sz="8800" b="1" dirty="0">
              <a:ln w="25400">
                <a:solidFill>
                  <a:schemeClr val="bg1"/>
                </a:solidFill>
              </a:ln>
              <a:blipFill>
                <a:blip r:embed="rId1"/>
                <a:stretch>
                  <a:fillRect/>
                </a:stretch>
              </a:blipFill>
              <a:latin typeface="微软雅黑" panose="020B0503020204020204" pitchFamily="34" charset="-122"/>
              <a:ea typeface="微软雅黑" panose="020B0503020204020204" pitchFamily="34" charset="-122"/>
            </a:endParaRPr>
          </a:p>
          <a:p>
            <a:pPr algn="ctr"/>
            <a:r>
              <a:rPr lang="en-US" altLang="zh-CN" sz="8000" b="1" dirty="0">
                <a:ln w="25400">
                  <a:solidFill>
                    <a:schemeClr val="bg1"/>
                  </a:solidFill>
                </a:ln>
                <a:blipFill>
                  <a:blip r:embed="rId1"/>
                  <a:stretch>
                    <a:fillRect/>
                  </a:stretch>
                </a:blipFill>
                <a:latin typeface="微软雅黑" panose="020B0503020204020204" pitchFamily="34" charset="-122"/>
                <a:ea typeface="微软雅黑" panose="020B0503020204020204" pitchFamily="34" charset="-122"/>
              </a:rPr>
              <a:t>Movie Booking </a:t>
            </a:r>
            <a:endParaRPr lang="en-US" altLang="zh-CN" sz="8000" b="1" dirty="0">
              <a:ln w="25400">
                <a:solidFill>
                  <a:schemeClr val="bg1"/>
                </a:solidFill>
              </a:ln>
              <a:blipFill>
                <a:blip r:embed="rId1"/>
                <a:stretch>
                  <a:fillRect/>
                </a:stretch>
              </a:blipFill>
              <a:latin typeface="微软雅黑" panose="020B0503020204020204" pitchFamily="34" charset="-122"/>
              <a:ea typeface="微软雅黑" panose="020B0503020204020204" pitchFamily="34" charset="-122"/>
            </a:endParaRPr>
          </a:p>
          <a:p>
            <a:pPr algn="r"/>
            <a:r>
              <a:rPr lang="en-US" altLang="zh-CN" sz="8000" b="1" dirty="0">
                <a:ln w="25400">
                  <a:solidFill>
                    <a:schemeClr val="bg1"/>
                  </a:solidFill>
                </a:ln>
                <a:blipFill>
                  <a:blip r:embed="rId1"/>
                  <a:stretch>
                    <a:fillRect/>
                  </a:stretch>
                </a:blipFill>
                <a:latin typeface="微软雅黑" panose="020B0503020204020204" pitchFamily="34" charset="-122"/>
                <a:ea typeface="微软雅黑" panose="020B0503020204020204" pitchFamily="34" charset="-122"/>
              </a:rPr>
              <a:t>system</a:t>
            </a:r>
            <a:endParaRPr lang="en-US" altLang="zh-CN" sz="8000" b="1" dirty="0">
              <a:ln w="25400">
                <a:solidFill>
                  <a:schemeClr val="bg1"/>
                </a:solidFill>
              </a:ln>
              <a:blipFill>
                <a:blip r:embed="rId1"/>
                <a:stretch>
                  <a:fillRect/>
                </a:stretch>
              </a:blipFill>
              <a:latin typeface="微软雅黑" panose="020B0503020204020204" pitchFamily="34" charset="-122"/>
              <a:ea typeface="微软雅黑" panose="020B0503020204020204" pitchFamily="34" charset="-122"/>
            </a:endParaRPr>
          </a:p>
          <a:p>
            <a:endParaRPr lang="zh-CN" altLang="zh-CN" dirty="0"/>
          </a:p>
        </p:txBody>
      </p:sp>
      <p:sp>
        <p:nvSpPr>
          <p:cNvPr id="3" name="文本框 2"/>
          <p:cNvSpPr txBox="1"/>
          <p:nvPr/>
        </p:nvSpPr>
        <p:spPr>
          <a:xfrm>
            <a:off x="335002" y="4263740"/>
            <a:ext cx="6177116" cy="2031325"/>
          </a:xfrm>
          <a:prstGeom prst="rect">
            <a:avLst/>
          </a:prstGeom>
          <a:noFill/>
        </p:spPr>
        <p:txBody>
          <a:bodyPr wrap="square" rtlCol="0">
            <a:spAutoFit/>
          </a:bodyPr>
          <a:lstStyle/>
          <a:p>
            <a:pPr algn="ct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By</a:t>
            </a:r>
            <a:endPar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endParaRPr>
          </a:p>
          <a:p>
            <a:pPr algn="ct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(Eating-lemon |</a:t>
            </a:r>
            <a:endPar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endParaRPr>
          </a:p>
          <a:p>
            <a:pPr algn="ct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Kevin </a:t>
            </a:r>
            <a:r>
              <a:rPr lang="zh-CN" altLang="en-US"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杨一帆（</a:t>
            </a: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Yang </a:t>
            </a:r>
            <a:r>
              <a:rPr lang="en-US" altLang="zh-CN" dirty="0" err="1">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yifan</a:t>
            </a:r>
            <a:r>
              <a:rPr lang="zh-CN" altLang="en-US"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a:t>
            </a: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a:t>
            </a:r>
            <a:endPar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endParaRPr>
          </a:p>
          <a:p>
            <a:pPr algn="ct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       Fay </a:t>
            </a:r>
            <a:r>
              <a:rPr lang="zh-CN" altLang="en-US"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李卓（</a:t>
            </a: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li </a:t>
            </a:r>
            <a:r>
              <a:rPr lang="en-US" altLang="zh-CN" dirty="0" err="1">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zhuo</a:t>
            </a:r>
            <a:r>
              <a:rPr lang="zh-CN" altLang="en-US"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a:t>
            </a:r>
            <a:endParaRPr lang="zh-CN" altLang="en-US"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endParaRPr>
          </a:p>
          <a:p>
            <a:pPr algn="ct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Duke </a:t>
            </a:r>
            <a:r>
              <a:rPr lang="zh-CN" altLang="en-US"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帅志鹏（</a:t>
            </a:r>
            <a:r>
              <a:rPr lang="en-US" altLang="zh-CN" dirty="0" err="1">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shuai</a:t>
            </a: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 </a:t>
            </a:r>
            <a:r>
              <a:rPr lang="en-US" altLang="zh-CN" dirty="0" err="1">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zhipeng</a:t>
            </a:r>
            <a:r>
              <a:rPr lang="zh-CN" altLang="en-US"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a:t>
            </a: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a:t>
            </a:r>
            <a:endPar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endParaRPr>
          </a:p>
          <a:p>
            <a:pPr algn="ctr"/>
            <a:r>
              <a:rPr lang="en-US" altLang="zh-CN" dirty="0" err="1">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Luctio</a:t>
            </a:r>
            <a:r>
              <a:rPr lang="zh-CN" altLang="en-US"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黄淇厚（</a:t>
            </a:r>
            <a:r>
              <a:rPr lang="en-US" altLang="zh-CN" dirty="0" err="1">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huang</a:t>
            </a: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 </a:t>
            </a:r>
            <a:r>
              <a:rPr lang="en-US" altLang="zh-CN" dirty="0" err="1">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qihou</a:t>
            </a: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a:t>
            </a:r>
            <a:endPar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endParaRPr>
          </a:p>
          <a:p>
            <a:pPr algn="ctr"/>
            <a:r>
              <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rPr>
              <a:t>Roll No.B4 |   Date 05.23</a:t>
            </a:r>
            <a:endParaRPr lang="en-US" altLang="zh-CN" dirty="0">
              <a:ln w="12700">
                <a:solidFill>
                  <a:srgbClr val="FE808E"/>
                </a:solidFill>
              </a:ln>
              <a:blipFill>
                <a:blip r:embed="rId2"/>
                <a:stretch>
                  <a:fillRect/>
                </a:stretch>
              </a:blipFill>
              <a:latin typeface="微软雅黑" panose="020B0503020204020204" pitchFamily="34" charset="-122"/>
              <a:ea typeface="微软雅黑" panose="020B0503020204020204" pitchFamily="34" charset="-122"/>
            </a:endParaRPr>
          </a:p>
        </p:txBody>
      </p:sp>
      <p:sp>
        <p:nvSpPr>
          <p:cNvPr id="12" name="Freeform 9"/>
          <p:cNvSpPr>
            <a:spLocks noEditPoints="1"/>
          </p:cNvSpPr>
          <p:nvPr/>
        </p:nvSpPr>
        <p:spPr bwMode="auto">
          <a:xfrm>
            <a:off x="6512118" y="4925597"/>
            <a:ext cx="4474494" cy="922358"/>
          </a:xfrm>
          <a:custGeom>
            <a:avLst/>
            <a:gdLst>
              <a:gd name="T0" fmla="*/ 44188 w 84663"/>
              <a:gd name="T1" fmla="*/ 5836 h 28630"/>
              <a:gd name="T2" fmla="*/ 36645 w 84663"/>
              <a:gd name="T3" fmla="*/ 8292 h 28630"/>
              <a:gd name="T4" fmla="*/ 25750 w 84663"/>
              <a:gd name="T5" fmla="*/ 12358 h 28630"/>
              <a:gd name="T6" fmla="*/ 31888 w 84663"/>
              <a:gd name="T7" fmla="*/ 14330 h 28630"/>
              <a:gd name="T8" fmla="*/ 54223 w 84663"/>
              <a:gd name="T9" fmla="*/ 13120 h 28630"/>
              <a:gd name="T10" fmla="*/ 51168 w 84663"/>
              <a:gd name="T11" fmla="*/ 16551 h 28630"/>
              <a:gd name="T12" fmla="*/ 43925 w 84663"/>
              <a:gd name="T13" fmla="*/ 19307 h 28630"/>
              <a:gd name="T14" fmla="*/ 38058 w 84663"/>
              <a:gd name="T15" fmla="*/ 23198 h 28630"/>
              <a:gd name="T16" fmla="*/ 51056 w 84663"/>
              <a:gd name="T17" fmla="*/ 22485 h 28630"/>
              <a:gd name="T18" fmla="*/ 71207 w 84663"/>
              <a:gd name="T19" fmla="*/ 21795 h 28630"/>
              <a:gd name="T20" fmla="*/ 75287 w 84663"/>
              <a:gd name="T21" fmla="*/ 22493 h 28630"/>
              <a:gd name="T22" fmla="*/ 80753 w 84663"/>
              <a:gd name="T23" fmla="*/ 24450 h 28630"/>
              <a:gd name="T24" fmla="*/ 81839 w 84663"/>
              <a:gd name="T25" fmla="*/ 24921 h 28630"/>
              <a:gd name="T26" fmla="*/ 74621 w 84663"/>
              <a:gd name="T27" fmla="*/ 21773 h 28630"/>
              <a:gd name="T28" fmla="*/ 56835 w 84663"/>
              <a:gd name="T29" fmla="*/ 21059 h 28630"/>
              <a:gd name="T30" fmla="*/ 50822 w 84663"/>
              <a:gd name="T31" fmla="*/ 21751 h 28630"/>
              <a:gd name="T32" fmla="*/ 49840 w 84663"/>
              <a:gd name="T33" fmla="*/ 17903 h 28630"/>
              <a:gd name="T34" fmla="*/ 53754 w 84663"/>
              <a:gd name="T35" fmla="*/ 12198 h 28630"/>
              <a:gd name="T36" fmla="*/ 32678 w 84663"/>
              <a:gd name="T37" fmla="*/ 13271 h 28630"/>
              <a:gd name="T38" fmla="*/ 29255 w 84663"/>
              <a:gd name="T39" fmla="*/ 13734 h 28630"/>
              <a:gd name="T40" fmla="*/ 25435 w 84663"/>
              <a:gd name="T41" fmla="*/ 13601 h 28630"/>
              <a:gd name="T42" fmla="*/ 35201 w 84663"/>
              <a:gd name="T43" fmla="*/ 9715 h 28630"/>
              <a:gd name="T44" fmla="*/ 51396 w 84663"/>
              <a:gd name="T45" fmla="*/ 2526 h 28630"/>
              <a:gd name="T46" fmla="*/ 31584 w 84663"/>
              <a:gd name="T47" fmla="*/ 130 h 28630"/>
              <a:gd name="T48" fmla="*/ 691 w 84663"/>
              <a:gd name="T49" fmla="*/ 407 h 28630"/>
              <a:gd name="T50" fmla="*/ 6 w 84663"/>
              <a:gd name="T51" fmla="*/ 829 h 28630"/>
              <a:gd name="T52" fmla="*/ 286 w 84663"/>
              <a:gd name="T53" fmla="*/ 1459 h 28630"/>
              <a:gd name="T54" fmla="*/ 1340 w 84663"/>
              <a:gd name="T55" fmla="*/ 1829 h 28630"/>
              <a:gd name="T56" fmla="*/ 23087 w 84663"/>
              <a:gd name="T57" fmla="*/ 1483 h 28630"/>
              <a:gd name="T58" fmla="*/ 44295 w 84663"/>
              <a:gd name="T59" fmla="*/ 1101 h 28630"/>
              <a:gd name="T60" fmla="*/ 84652 w 84663"/>
              <a:gd name="T61" fmla="*/ 28630 h 28630"/>
              <a:gd name="T62" fmla="*/ 84652 w 84663"/>
              <a:gd name="T63" fmla="*/ 28630 h 28630"/>
              <a:gd name="T64" fmla="*/ 84457 w 84663"/>
              <a:gd name="T65" fmla="*/ 28232 h 28630"/>
              <a:gd name="T66" fmla="*/ 83529 w 84663"/>
              <a:gd name="T67" fmla="*/ 26782 h 28630"/>
              <a:gd name="T68" fmla="*/ 83529 w 84663"/>
              <a:gd name="T69" fmla="*/ 26782 h 28630"/>
              <a:gd name="T70" fmla="*/ 84326 w 84663"/>
              <a:gd name="T71" fmla="*/ 27947 h 28630"/>
              <a:gd name="T72" fmla="*/ 83663 w 84663"/>
              <a:gd name="T73" fmla="*/ 27083 h 28630"/>
              <a:gd name="T74" fmla="*/ 83980 w 84663"/>
              <a:gd name="T75" fmla="*/ 27526 h 28630"/>
              <a:gd name="T76" fmla="*/ 84362 w 84663"/>
              <a:gd name="T77" fmla="*/ 28050 h 28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663" h="28630">
                <a:moveTo>
                  <a:pt x="50710" y="2396"/>
                </a:moveTo>
                <a:cubicBezTo>
                  <a:pt x="50395" y="3715"/>
                  <a:pt x="45549" y="5302"/>
                  <a:pt x="44188" y="5836"/>
                </a:cubicBezTo>
                <a:cubicBezTo>
                  <a:pt x="43084" y="6269"/>
                  <a:pt x="41611" y="6668"/>
                  <a:pt x="40427" y="7075"/>
                </a:cubicBezTo>
                <a:cubicBezTo>
                  <a:pt x="39176" y="7506"/>
                  <a:pt x="37902" y="7867"/>
                  <a:pt x="36645" y="8292"/>
                </a:cubicBezTo>
                <a:cubicBezTo>
                  <a:pt x="34262" y="9096"/>
                  <a:pt x="31622" y="9986"/>
                  <a:pt x="29299" y="10908"/>
                </a:cubicBezTo>
                <a:cubicBezTo>
                  <a:pt x="28116" y="11377"/>
                  <a:pt x="26865" y="11754"/>
                  <a:pt x="25750" y="12358"/>
                </a:cubicBezTo>
                <a:cubicBezTo>
                  <a:pt x="24996" y="12767"/>
                  <a:pt x="22727" y="13492"/>
                  <a:pt x="23390" y="14651"/>
                </a:cubicBezTo>
                <a:cubicBezTo>
                  <a:pt x="24053" y="15810"/>
                  <a:pt x="30547" y="14537"/>
                  <a:pt x="31888" y="14330"/>
                </a:cubicBezTo>
                <a:cubicBezTo>
                  <a:pt x="34711" y="13895"/>
                  <a:pt x="37727" y="13393"/>
                  <a:pt x="40564" y="13174"/>
                </a:cubicBezTo>
                <a:cubicBezTo>
                  <a:pt x="45104" y="12824"/>
                  <a:pt x="49669" y="12371"/>
                  <a:pt x="54223" y="13120"/>
                </a:cubicBezTo>
                <a:cubicBezTo>
                  <a:pt x="54621" y="13186"/>
                  <a:pt x="55927" y="13400"/>
                  <a:pt x="55956" y="13879"/>
                </a:cubicBezTo>
                <a:cubicBezTo>
                  <a:pt x="56011" y="14779"/>
                  <a:pt x="51779" y="16351"/>
                  <a:pt x="51168" y="16551"/>
                </a:cubicBezTo>
                <a:cubicBezTo>
                  <a:pt x="49943" y="16951"/>
                  <a:pt x="48696" y="17506"/>
                  <a:pt x="47507" y="17889"/>
                </a:cubicBezTo>
                <a:cubicBezTo>
                  <a:pt x="46209" y="18308"/>
                  <a:pt x="45151" y="18856"/>
                  <a:pt x="43925" y="19307"/>
                </a:cubicBezTo>
                <a:cubicBezTo>
                  <a:pt x="42872" y="19694"/>
                  <a:pt x="41376" y="20229"/>
                  <a:pt x="40446" y="20827"/>
                </a:cubicBezTo>
                <a:cubicBezTo>
                  <a:pt x="39798" y="21245"/>
                  <a:pt x="37311" y="22060"/>
                  <a:pt x="38058" y="23198"/>
                </a:cubicBezTo>
                <a:cubicBezTo>
                  <a:pt x="38602" y="24028"/>
                  <a:pt x="41350" y="23708"/>
                  <a:pt x="42241" y="23641"/>
                </a:cubicBezTo>
                <a:cubicBezTo>
                  <a:pt x="45163" y="23420"/>
                  <a:pt x="48151" y="22896"/>
                  <a:pt x="51056" y="22485"/>
                </a:cubicBezTo>
                <a:cubicBezTo>
                  <a:pt x="56868" y="21663"/>
                  <a:pt x="63172" y="21030"/>
                  <a:pt x="69037" y="21493"/>
                </a:cubicBezTo>
                <a:cubicBezTo>
                  <a:pt x="69756" y="21550"/>
                  <a:pt x="70510" y="21781"/>
                  <a:pt x="71207" y="21795"/>
                </a:cubicBezTo>
                <a:cubicBezTo>
                  <a:pt x="72268" y="21818"/>
                  <a:pt x="72254" y="21849"/>
                  <a:pt x="73243" y="22101"/>
                </a:cubicBezTo>
                <a:cubicBezTo>
                  <a:pt x="73809" y="22246"/>
                  <a:pt x="74714" y="22443"/>
                  <a:pt x="75287" y="22493"/>
                </a:cubicBezTo>
                <a:cubicBezTo>
                  <a:pt x="76095" y="22563"/>
                  <a:pt x="76543" y="22787"/>
                  <a:pt x="77281" y="22924"/>
                </a:cubicBezTo>
                <a:cubicBezTo>
                  <a:pt x="78016" y="23060"/>
                  <a:pt x="80053" y="24046"/>
                  <a:pt x="80753" y="24450"/>
                </a:cubicBezTo>
                <a:cubicBezTo>
                  <a:pt x="81596" y="24936"/>
                  <a:pt x="82836" y="25989"/>
                  <a:pt x="83476" y="26726"/>
                </a:cubicBezTo>
                <a:cubicBezTo>
                  <a:pt x="83593" y="26552"/>
                  <a:pt x="82052" y="25082"/>
                  <a:pt x="81839" y="24921"/>
                </a:cubicBezTo>
                <a:cubicBezTo>
                  <a:pt x="81149" y="24403"/>
                  <a:pt x="80431" y="24046"/>
                  <a:pt x="79695" y="23623"/>
                </a:cubicBezTo>
                <a:cubicBezTo>
                  <a:pt x="78025" y="22666"/>
                  <a:pt x="76438" y="22290"/>
                  <a:pt x="74621" y="21773"/>
                </a:cubicBezTo>
                <a:cubicBezTo>
                  <a:pt x="70918" y="20718"/>
                  <a:pt x="66635" y="20747"/>
                  <a:pt x="62821" y="20682"/>
                </a:cubicBezTo>
                <a:cubicBezTo>
                  <a:pt x="60969" y="20651"/>
                  <a:pt x="58666" y="20782"/>
                  <a:pt x="56835" y="21059"/>
                </a:cubicBezTo>
                <a:cubicBezTo>
                  <a:pt x="55881" y="21203"/>
                  <a:pt x="54790" y="21207"/>
                  <a:pt x="53804" y="21326"/>
                </a:cubicBezTo>
                <a:cubicBezTo>
                  <a:pt x="52812" y="21446"/>
                  <a:pt x="51823" y="21653"/>
                  <a:pt x="50822" y="21751"/>
                </a:cubicBezTo>
                <a:cubicBezTo>
                  <a:pt x="49120" y="21917"/>
                  <a:pt x="39946" y="23526"/>
                  <a:pt x="39049" y="22735"/>
                </a:cubicBezTo>
                <a:cubicBezTo>
                  <a:pt x="39201" y="21732"/>
                  <a:pt x="48474" y="18429"/>
                  <a:pt x="49840" y="17903"/>
                </a:cubicBezTo>
                <a:cubicBezTo>
                  <a:pt x="51730" y="17175"/>
                  <a:pt x="53565" y="16516"/>
                  <a:pt x="55372" y="15575"/>
                </a:cubicBezTo>
                <a:cubicBezTo>
                  <a:pt x="58581" y="13903"/>
                  <a:pt x="55965" y="12488"/>
                  <a:pt x="53754" y="12198"/>
                </a:cubicBezTo>
                <a:cubicBezTo>
                  <a:pt x="49188" y="11598"/>
                  <a:pt x="44056" y="11954"/>
                  <a:pt x="39480" y="12442"/>
                </a:cubicBezTo>
                <a:cubicBezTo>
                  <a:pt x="37347" y="12670"/>
                  <a:pt x="34747" y="12884"/>
                  <a:pt x="32678" y="13271"/>
                </a:cubicBezTo>
                <a:cubicBezTo>
                  <a:pt x="32112" y="13377"/>
                  <a:pt x="31483" y="13408"/>
                  <a:pt x="30907" y="13460"/>
                </a:cubicBezTo>
                <a:cubicBezTo>
                  <a:pt x="30297" y="13514"/>
                  <a:pt x="29817" y="13719"/>
                  <a:pt x="29255" y="13734"/>
                </a:cubicBezTo>
                <a:cubicBezTo>
                  <a:pt x="28559" y="13753"/>
                  <a:pt x="26786" y="13975"/>
                  <a:pt x="26117" y="14135"/>
                </a:cubicBezTo>
                <a:cubicBezTo>
                  <a:pt x="25765" y="14220"/>
                  <a:pt x="24485" y="14058"/>
                  <a:pt x="25435" y="13601"/>
                </a:cubicBezTo>
                <a:cubicBezTo>
                  <a:pt x="27007" y="12844"/>
                  <a:pt x="27752" y="12461"/>
                  <a:pt x="29488" y="11781"/>
                </a:cubicBezTo>
                <a:cubicBezTo>
                  <a:pt x="31393" y="11034"/>
                  <a:pt x="33256" y="10354"/>
                  <a:pt x="35201" y="9715"/>
                </a:cubicBezTo>
                <a:cubicBezTo>
                  <a:pt x="38959" y="8480"/>
                  <a:pt x="43333" y="7250"/>
                  <a:pt x="46902" y="5673"/>
                </a:cubicBezTo>
                <a:cubicBezTo>
                  <a:pt x="48170" y="5113"/>
                  <a:pt x="51492" y="4248"/>
                  <a:pt x="51396" y="2526"/>
                </a:cubicBezTo>
                <a:cubicBezTo>
                  <a:pt x="51288" y="583"/>
                  <a:pt x="47158" y="598"/>
                  <a:pt x="45787" y="462"/>
                </a:cubicBezTo>
                <a:cubicBezTo>
                  <a:pt x="41164" y="0"/>
                  <a:pt x="36240" y="100"/>
                  <a:pt x="31584" y="130"/>
                </a:cubicBezTo>
                <a:cubicBezTo>
                  <a:pt x="26838" y="160"/>
                  <a:pt x="22161" y="425"/>
                  <a:pt x="17424" y="605"/>
                </a:cubicBezTo>
                <a:cubicBezTo>
                  <a:pt x="13211" y="764"/>
                  <a:pt x="5820" y="1306"/>
                  <a:pt x="691" y="407"/>
                </a:cubicBezTo>
                <a:cubicBezTo>
                  <a:pt x="508" y="418"/>
                  <a:pt x="338" y="452"/>
                  <a:pt x="221" y="526"/>
                </a:cubicBezTo>
                <a:cubicBezTo>
                  <a:pt x="117" y="592"/>
                  <a:pt x="0" y="689"/>
                  <a:pt x="6" y="829"/>
                </a:cubicBezTo>
                <a:cubicBezTo>
                  <a:pt x="10" y="916"/>
                  <a:pt x="76" y="1136"/>
                  <a:pt x="131" y="1143"/>
                </a:cubicBezTo>
                <a:cubicBezTo>
                  <a:pt x="316" y="1167"/>
                  <a:pt x="395" y="1276"/>
                  <a:pt x="286" y="1459"/>
                </a:cubicBezTo>
                <a:cubicBezTo>
                  <a:pt x="262" y="1500"/>
                  <a:pt x="385" y="1542"/>
                  <a:pt x="505" y="1591"/>
                </a:cubicBezTo>
                <a:cubicBezTo>
                  <a:pt x="680" y="1661"/>
                  <a:pt x="957" y="1741"/>
                  <a:pt x="1340" y="1829"/>
                </a:cubicBezTo>
                <a:cubicBezTo>
                  <a:pt x="4043" y="2198"/>
                  <a:pt x="6975" y="2199"/>
                  <a:pt x="8969" y="2115"/>
                </a:cubicBezTo>
                <a:cubicBezTo>
                  <a:pt x="13674" y="1917"/>
                  <a:pt x="18382" y="1691"/>
                  <a:pt x="23087" y="1483"/>
                </a:cubicBezTo>
                <a:cubicBezTo>
                  <a:pt x="27834" y="1272"/>
                  <a:pt x="32529" y="1273"/>
                  <a:pt x="37259" y="1105"/>
                </a:cubicBezTo>
                <a:cubicBezTo>
                  <a:pt x="39611" y="1022"/>
                  <a:pt x="41943" y="969"/>
                  <a:pt x="44295" y="1101"/>
                </a:cubicBezTo>
                <a:cubicBezTo>
                  <a:pt x="46985" y="1251"/>
                  <a:pt x="48230" y="1118"/>
                  <a:pt x="50710" y="2396"/>
                </a:cubicBezTo>
                <a:close/>
                <a:moveTo>
                  <a:pt x="84652" y="28630"/>
                </a:moveTo>
                <a:lnTo>
                  <a:pt x="84663" y="28619"/>
                </a:lnTo>
                <a:cubicBezTo>
                  <a:pt x="84662" y="28620"/>
                  <a:pt x="84648" y="28627"/>
                  <a:pt x="84652" y="28630"/>
                </a:cubicBezTo>
                <a:close/>
                <a:moveTo>
                  <a:pt x="84434" y="28232"/>
                </a:moveTo>
                <a:cubicBezTo>
                  <a:pt x="84434" y="28316"/>
                  <a:pt x="84479" y="28237"/>
                  <a:pt x="84457" y="28232"/>
                </a:cubicBezTo>
                <a:cubicBezTo>
                  <a:pt x="84456" y="28231"/>
                  <a:pt x="84434" y="28138"/>
                  <a:pt x="84434" y="28232"/>
                </a:cubicBezTo>
                <a:close/>
                <a:moveTo>
                  <a:pt x="83529" y="26782"/>
                </a:moveTo>
                <a:cubicBezTo>
                  <a:pt x="83529" y="26866"/>
                  <a:pt x="83573" y="26788"/>
                  <a:pt x="83551" y="26782"/>
                </a:cubicBezTo>
                <a:cubicBezTo>
                  <a:pt x="83551" y="26782"/>
                  <a:pt x="83529" y="26689"/>
                  <a:pt x="83529" y="26782"/>
                </a:cubicBezTo>
                <a:close/>
                <a:moveTo>
                  <a:pt x="84362" y="28050"/>
                </a:moveTo>
                <a:cubicBezTo>
                  <a:pt x="84391" y="27983"/>
                  <a:pt x="84405" y="28106"/>
                  <a:pt x="84326" y="27947"/>
                </a:cubicBezTo>
                <a:lnTo>
                  <a:pt x="83637" y="26891"/>
                </a:lnTo>
                <a:cubicBezTo>
                  <a:pt x="83639" y="26964"/>
                  <a:pt x="83643" y="27019"/>
                  <a:pt x="83663" y="27083"/>
                </a:cubicBezTo>
                <a:cubicBezTo>
                  <a:pt x="83713" y="27241"/>
                  <a:pt x="83639" y="27113"/>
                  <a:pt x="83770" y="27229"/>
                </a:cubicBezTo>
                <a:cubicBezTo>
                  <a:pt x="83878" y="27324"/>
                  <a:pt x="83931" y="27396"/>
                  <a:pt x="83980" y="27526"/>
                </a:cubicBezTo>
                <a:cubicBezTo>
                  <a:pt x="84141" y="27950"/>
                  <a:pt x="84061" y="27725"/>
                  <a:pt x="84161" y="27817"/>
                </a:cubicBezTo>
                <a:cubicBezTo>
                  <a:pt x="84272" y="27919"/>
                  <a:pt x="84256" y="28086"/>
                  <a:pt x="84362" y="28050"/>
                </a:cubicBezTo>
                <a:close/>
              </a:path>
            </a:pathLst>
          </a:custGeom>
          <a:blipFill>
            <a:blip r:embed="rId3"/>
            <a:stretch>
              <a:fillRect/>
            </a:stretch>
          </a:blipFill>
          <a:ln w="12700">
            <a:solidFill>
              <a:srgbClr val="D5EE4B"/>
            </a:solidFill>
          </a:ln>
        </p:spPr>
        <p:txBody>
          <a:bodyPr vert="horz" wrap="square" lIns="91440" tIns="45720" rIns="91440" bIns="45720" numCol="1" anchor="t" anchorCtr="0" compatLnSpc="1"/>
          <a:lstStyle/>
          <a:p>
            <a:endParaRPr lang="zh-CN" altLang="en-US"/>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014030">
            <a:off x="6444031" y="4957074"/>
            <a:ext cx="822962" cy="644653"/>
          </a:xfrm>
          <a:prstGeom prst="rect">
            <a:avLst/>
          </a:prstGeom>
        </p:spPr>
      </p:pic>
      <p:sp>
        <p:nvSpPr>
          <p:cNvPr id="4"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Uplifting and Inspiring Corporate">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13350875" y="-131762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2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1500"/>
                                        <p:tgtEl>
                                          <p:spTgt spid="2"/>
                                        </p:tgtEl>
                                      </p:cBhvr>
                                    </p:animEffect>
                                  </p:childTnLst>
                                </p:cTn>
                              </p:par>
                              <p:par>
                                <p:cTn id="10" presetID="22" presetClass="entr" presetSubtype="8" fill="hold" grpId="0" nodeType="withEffect">
                                  <p:stCondLst>
                                    <p:cond delay="15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500"/>
                                        <p:tgtEl>
                                          <p:spTgt spid="3"/>
                                        </p:tgtEl>
                                      </p:cBhvr>
                                    </p:animEffect>
                                  </p:childTnLst>
                                </p:cTn>
                              </p:par>
                              <p:par>
                                <p:cTn id="13" presetID="42" presetClass="entr" presetSubtype="0" fill="hold" nodeType="withEffect">
                                  <p:stCondLst>
                                    <p:cond delay="3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18" presetClass="entr" presetSubtype="6" fill="hold" grpId="0" nodeType="withEffect">
                                  <p:stCondLst>
                                    <p:cond delay="4250"/>
                                  </p:stCondLst>
                                  <p:childTnLst>
                                    <p:set>
                                      <p:cBhvr>
                                        <p:cTn id="19" dur="1" fill="hold">
                                          <p:stCondLst>
                                            <p:cond delay="0"/>
                                          </p:stCondLst>
                                        </p:cTn>
                                        <p:tgtEl>
                                          <p:spTgt spid="12"/>
                                        </p:tgtEl>
                                        <p:attrNameLst>
                                          <p:attrName>style.visibility</p:attrName>
                                        </p:attrNameLst>
                                      </p:cBhvr>
                                      <p:to>
                                        <p:strVal val="visible"/>
                                      </p:to>
                                    </p:set>
                                    <p:animEffect transition="in" filter="strips(downRight)">
                                      <p:cBhvr>
                                        <p:cTn id="20" dur="2000"/>
                                        <p:tgtEl>
                                          <p:spTgt spid="12"/>
                                        </p:tgtEl>
                                      </p:cBhvr>
                                    </p:animEffect>
                                  </p:childTnLst>
                                </p:cTn>
                              </p:par>
                              <p:par>
                                <p:cTn id="21" presetID="0" presetClass="path" presetSubtype="0" accel="25000" decel="25000" fill="hold" nodeType="withEffect">
                                  <p:stCondLst>
                                    <p:cond delay="4000"/>
                                  </p:stCondLst>
                                  <p:childTnLst>
                                    <p:animMotion origin="layout" path="M -5.625E-6 7.40741E-6 L -5.625E-6 7.40741E-6 C 0.06718 0.01181 0.13515 0.0007 0.2026 0.00116 C 0.20364 0.0014 0.20442 0.00232 0.20546 0.00255 C 0.20937 0.00417 0.21015 0.00417 0.21406 0.00464 C 0.21458 0.00487 0.21497 0.00533 0.21562 0.00533 C 0.21627 0.00579 0.21718 0.00556 0.21796 0.00603 C 0.21835 0.00649 0.21848 0.00741 0.21874 0.00811 C 0.21848 0.00973 0.21861 0.01158 0.21822 0.01297 C 0.21796 0.01436 0.21653 0.01459 0.21588 0.01505 C 0.21549 0.01552 0.21523 0.01621 0.21484 0.01644 C 0.21432 0.0169 0.21367 0.0169 0.21328 0.01714 C 0.21236 0.0176 0.21171 0.01806 0.21093 0.01853 C 0.21041 0.01876 0.21015 0.01922 0.20963 0.01922 C 0.20859 0.01968 0.20755 0.02017 0.2065 0.02061 C 0.20624 0.02084 0.20585 0.0213 0.20546 0.0213 C 0.20494 0.02177 0.20429 0.02177 0.2039 0.022 C 0.2026 0.02269 0.20176 0.02339 0.20025 0.02408 C 0.19999 0.02431 0.1996 0.02478 0.19921 0.02478 C 0.19869 0.02501 0.19804 0.02524 0.19765 0.02547 C 0.19713 0.0257 0.19687 0.02616 0.19635 0.02616 C 0.19596 0.02663 0.19531 0.02663 0.19479 0.02686 C 0.1944 0.02709 0.19414 0.02755 0.19374 0.02755 C 0.1927 0.02802 0.19166 0.02802 0.19062 0.02825 C 0.18632 0.03079 0.18971 0.02917 0.18359 0.03033 C 0.18268 0.03056 0.18203 0.03103 0.18124 0.03103 C 0.18033 0.03149 0.17929 0.03149 0.17838 0.03172 C 0.1776 0.03195 0.17695 0.0324 0.17604 0.0324 C 0.17148 0.03357 0.17304 0.03288 0.16796 0.0345 C 0.16744 0.03473 0.16718 0.03519 0.16666 0.03519 C 0.16119 0.03658 0.16354 0.03542 0.15937 0.03658 C 0.15846 0.03704 0.15742 0.03751 0.1565 0.03797 C 0.15585 0.03843 0.15533 0.03913 0.15468 0.03936 C 0.15403 0.03982 0.15325 0.03982 0.1526 0.04005 C 0.15208 0.04028 0.15169 0.04075 0.15104 0.04075 C 0.15052 0.04121 0.14973 0.04121 0.14921 0.04144 C 0.1483 0.0419 0.14765 0.0426 0.14687 0.04283 C 0.14518 0.04353 0.14335 0.04376 0.14166 0.04422 C 0.14114 0.04445 0.14075 0.04491 0.1401 0.04491 C 0.13958 0.04538 0.1388 0.04538 0.13828 0.04561 C 0.13749 0.04607 0.13697 0.04677 0.13619 0.047 C 0.13502 0.04746 0.1302 0.04815 0.12812 0.04908 C 0.12721 0.04954 0.12656 0.05024 0.12578 0.05047 C 0.12499 0.0507 0.12434 0.05093 0.12369 0.05116 C 0.12291 0.05163 0.12213 0.05209 0.12135 0.05255 L 0.119 0.05394 C 0.11874 0.05417 0.11835 0.05464 0.11796 0.05464 L 0.11562 0.05533 C 0.11262 0.05788 0.11536 0.05603 0.11197 0.05741 C 0.11119 0.05788 0.11041 0.05834 0.10963 0.0588 L 0.10859 0.0595 C 0.10885 0.06019 0.10885 0.06135 0.10937 0.06158 C 0.10989 0.06251 0.11223 0.06343 0.11328 0.06366 L 0.15572 0.06297 C 0.15637 0.06297 0.15677 0.06251 0.15729 0.06228 C 0.16445 0.06089 0.15963 0.06251 0.16484 0.06089 C 0.16549 0.06089 0.16614 0.06065 0.16666 0.06019 C 0.16731 0.06019 0.1677 0.05973 0.16822 0.0595 C 0.17512 0.05765 0.172 0.0588 0.17812 0.05741 C 0.17903 0.05741 0.17994 0.05718 0.18072 0.05672 C 0.18164 0.05672 0.18229 0.05626 0.18307 0.05603 C 0.18476 0.05579 0.18645 0.05556 0.18828 0.05533 C 0.19322 0.05255 0.19114 0.05348 0.20234 0.05325 L 0.23671 0.05394 C 0.23749 0.05417 0.23828 0.0544 0.23906 0.05464 C 0.23945 0.0551 0.23971 0.05579 0.2401 0.05603 C 0.24049 0.05649 0.24088 0.05649 0.2414 0.05672 C 0.24166 0.05741 0.24218 0.05811 0.24244 0.0588 C 0.24374 0.06158 0.24387 0.0632 0.24296 0.06714 C 0.2427 0.06829 0.24192 0.06829 0.2414 0.06853 C 0.24023 0.06945 0.23932 0.06968 0.23828 0.06991 C 0.2358 0.07223 0.23762 0.07084 0.23515 0.072 C 0.23463 0.07223 0.23437 0.07269 0.23385 0.07269 C 0.23242 0.07315 0.23072 0.07315 0.22916 0.07339 C 0.22786 0.07408 0.22695 0.07431 0.22578 0.07478 C 0.22525 0.07501 0.22499 0.07547 0.22447 0.07547 C 0.22291 0.07593 0.22109 0.07593 0.21953 0.07616 C 0.21666 0.07755 0.219 0.07663 0.2151 0.07755 C 0.20807 0.07964 0.21275 0.07871 0.20494 0.07964 C 0.20364 0.0801 0.20247 0.08079 0.20104 0.08103 C 0.20025 0.08126 0.19921 0.08149 0.19843 0.08172 C 0.19726 0.08218 0.19635 0.08265 0.19531 0.08311 L 0.19218 0.0845 L 0.18906 0.08589 C 0.18854 0.08612 0.18684 0.08681 0.18619 0.08728 C 0.1858 0.08774 0.18554 0.08843 0.18515 0.08866 C 0.1845 0.08913 0.18372 0.08913 0.18307 0.08936 C 0.18229 0.08982 0.1815 0.09028 0.18072 0.09075 C 0.18046 0.09098 0.18007 0.09144 0.17968 0.09144 C 0.1789 0.09167 0.17825 0.0919 0.1776 0.09214 C 0.17682 0.0926 0.17525 0.09353 0.17525 0.09353 C 0.17499 0.09399 0.1746 0.09468 0.17421 0.09491 C 0.17382 0.09538 0.1733 0.09538 0.17291 0.09561 C 0.17226 0.09607 0.17161 0.09653 0.17109 0.097 C 0.17018 0.09792 0.16953 0.09885 0.16874 0.09978 L 0.16744 0.10116 C 0.1677 0.10325 0.16731 0.10579 0.16796 0.10741 C 0.16822 0.10857 0.16914 0.10811 0.16979 0.10811 C 0.17512 0.10811 0.1802 0.10765 0.18541 0.10741 C 0.1927 0.10533 0.1802 0.10903 0.19296 0.10603 C 0.19335 0.10603 0.19361 0.10556 0.194 0.10533 C 0.19583 0.1051 0.19765 0.10487 0.19947 0.10464 L 0.20703 0.10394 L 0.21354 0.10325 C 0.21458 0.10302 0.21536 0.10278 0.2164 0.10255 C 0.22721 0.10116 0.22096 0.10302 0.22656 0.10116 C 0.22955 0.09954 0.22669 0.10093 0.23307 0.09978 C 0.23385 0.09978 0.23736 0.09885 0.23828 0.09839 C 0.2388 0.09839 0.23919 0.09792 0.23984 0.09769 C 0.24153 0.09746 0.24348 0.09723 0.24531 0.097 C 0.24635 0.09653 0.24726 0.09584 0.24843 0.09561 C 0.26471 0.09422 0.31497 0.09561 0.31822 0.09561 C 0.31979 0.0963 0.322 0.097 0.32343 0.09769 C 0.32369 0.09792 0.32421 0.09815 0.32447 0.09839 C 0.32525 0.09885 0.32578 0.09954 0.32656 0.09978 C 0.32708 0.10024 0.32786 0.10024 0.32838 0.10047 C 0.32903 0.1007 0.32955 0.10093 0.32994 0.10116 C 0.33398 0.10348 0.33072 0.10209 0.33437 0.10325 C 0.33645 0.10603 0.33476 0.1044 0.33854 0.10533 C 0.33919 0.10556 0.33958 0.10603 0.3401 0.10603 C 0.34101 0.10649 0.34192 0.10649 0.34296 0.10672 C 0.34635 0.1088 0.34114 0.10603 0.34921 0.10811 C 0.34999 0.10834 0.35065 0.10927 0.35156 0.1095 C 0.35221 0.10996 0.35312 0.10996 0.3539 0.11019 C 0.35442 0.11042 0.35494 0.11065 0.35546 0.11089 C 0.35572 0.11135 0.35624 0.11181 0.3565 0.11228 C 0.35716 0.11366 0.35755 0.11505 0.35807 0.11644 C 0.35833 0.11714 0.35872 0.11783 0.35885 0.11853 C 0.35937 0.11968 0.35963 0.12107 0.36015 0.122 C 0.3608 0.12408 0.36119 0.12686 0.36249 0.12755 L 0.36484 0.12894 C 0.36601 0.12987 0.36549 0.12964 0.3664 0.12964 " pathEditMode="relative" ptsTypes="AAAAAAAAAAAAAAAAAAAAAAAAAAAAAAAAAAAAAAAAAAAAAAAAAAAAAAAAAAAAAAAAAAAAAAAAAAAAAAAAAAAAAAAAAAAAAAAAAAAAAAAAAAAAAAAAAAAAAAAAAAAAAAAAAAAA">
                                      <p:cBhvr>
                                        <p:cTn id="22" dur="2000" fill="hold"/>
                                        <p:tgtEl>
                                          <p:spTgt spid="13"/>
                                        </p:tgtEl>
                                        <p:attrNameLst>
                                          <p:attrName>ppt_x</p:attrName>
                                          <p:attrName>ppt_y</p:attrName>
                                        </p:attrNameLst>
                                      </p:cBhvr>
                                    </p:animMotion>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27" repeatCount="indefinite" fill="hold" display="0">
                  <p:stCondLst>
                    <p:cond delay="indefinite"/>
                  </p:stCondLst>
                  <p:endCondLst>
                    <p:cond evt="onStopAudio" delay="0">
                      <p:tgtEl>
                        <p:sldTgt/>
                      </p:tgtEl>
                    </p:cond>
                  </p:endCondLst>
                </p:cTn>
                <p:tgtEl>
                  <p:spTgt spid="5"/>
                </p:tgtEl>
              </p:cMediaNode>
            </p:audio>
          </p:childTnLst>
        </p:cTn>
      </p:par>
    </p:tnLst>
    <p:bldLst>
      <p:bldP spid="2" grpId="0"/>
      <p:bldP spid="3" grpId="0"/>
      <p:bldP spid="12"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94200" y="3033110"/>
            <a:ext cx="2249086" cy="964276"/>
            <a:chOff x="4394200" y="3033110"/>
            <a:chExt cx="2249086" cy="964276"/>
          </a:xfrm>
        </p:grpSpPr>
        <p:sp>
          <p:nvSpPr>
            <p:cNvPr id="36" name="等腰三角形 35"/>
            <p:cNvSpPr/>
            <p:nvPr/>
          </p:nvSpPr>
          <p:spPr>
            <a:xfrm rot="5400000">
              <a:off x="5967581" y="3321680"/>
              <a:ext cx="964276" cy="38713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4040"/>
                </a:solidFill>
                <a:latin typeface="微软雅黑" panose="020B0503020204020204" pitchFamily="34" charset="-122"/>
                <a:ea typeface="微软雅黑" panose="020B0503020204020204" pitchFamily="34" charset="-122"/>
              </a:endParaRPr>
            </a:p>
          </p:txBody>
        </p:sp>
        <p:sp>
          <p:nvSpPr>
            <p:cNvPr id="37" name="矩形 36"/>
            <p:cNvSpPr/>
            <p:nvPr/>
          </p:nvSpPr>
          <p:spPr>
            <a:xfrm>
              <a:off x="4394200" y="3238248"/>
              <a:ext cx="1915231" cy="553998"/>
            </a:xfrm>
            <a:prstGeom prst="rect">
              <a:avLst/>
            </a:prstGeom>
            <a:solidFill>
              <a:schemeClr val="tx1">
                <a:lumMod val="50000"/>
                <a:lumOff val="50000"/>
              </a:schemeClr>
            </a:solidFill>
          </p:spPr>
          <p:txBody>
            <a:bodyPr wrap="square">
              <a:spAutoFit/>
            </a:bodyPr>
            <a:lstStyle/>
            <a:p>
              <a:pPr algn="ctr"/>
              <a:r>
                <a:rPr lang="en-US" altLang="zh-CN" sz="3000" b="1" dirty="0">
                  <a:solidFill>
                    <a:srgbClr val="0B1316"/>
                  </a:solidFill>
                  <a:latin typeface="微软雅黑" panose="020B0503020204020204" pitchFamily="34" charset="-122"/>
                  <a:ea typeface="微软雅黑" panose="020B0503020204020204" pitchFamily="34" charset="-122"/>
                </a:rPr>
                <a:t>could</a:t>
              </a:r>
              <a:endParaRPr lang="zh-CN" altLang="en-US" sz="3000" b="1" dirty="0">
                <a:solidFill>
                  <a:srgbClr val="0B1316"/>
                </a:solidFill>
                <a:latin typeface="微软雅黑" panose="020B0503020204020204" pitchFamily="34" charset="-122"/>
                <a:ea typeface="微软雅黑" panose="020B0503020204020204" pitchFamily="34" charset="-122"/>
              </a:endParaRPr>
            </a:p>
          </p:txBody>
        </p:sp>
      </p:grpSp>
      <p:sp>
        <p:nvSpPr>
          <p:cNvPr id="45" name="矩形 44"/>
          <p:cNvSpPr/>
          <p:nvPr/>
        </p:nvSpPr>
        <p:spPr>
          <a:xfrm>
            <a:off x="859971" y="5782494"/>
            <a:ext cx="10261600" cy="461665"/>
          </a:xfrm>
          <a:prstGeom prst="rect">
            <a:avLst/>
          </a:prstGeom>
        </p:spPr>
        <p:txBody>
          <a:bodyPr wrap="square">
            <a:spAutoFit/>
          </a:bodyPr>
          <a:lstStyle/>
          <a:p>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此处输入文字描述：</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专业</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设计师，下载更多精品高质量</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模板，请搜索：</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。此处输入文字描述：</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专业</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设计师，下载更多精品高质量</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模板，请搜索：</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。此处输入文字描述：</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专业</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设计师，下载更多精品高质量</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模板，请搜索：</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a:t>
            </a:r>
            <a:endParaRPr lang="en-US" altLang="zh-CN" sz="1200">
              <a:solidFill>
                <a:schemeClr val="bg1">
                  <a:lumMod val="75000"/>
                </a:schemeClr>
              </a:solidFill>
              <a:latin typeface="微软雅黑 Light" panose="020B0502040204020203" pitchFamily="34" charset="-122"/>
              <a:ea typeface="微软雅黑 Light" panose="020B0502040204020203" pitchFamily="34" charset="-122"/>
            </a:endParaRPr>
          </a:p>
        </p:txBody>
      </p:sp>
      <p:sp>
        <p:nvSpPr>
          <p:cNvPr id="47" name="任意多边形 46"/>
          <p:cNvSpPr/>
          <p:nvPr/>
        </p:nvSpPr>
        <p:spPr>
          <a:xfrm>
            <a:off x="6798246" y="1810658"/>
            <a:ext cx="741859" cy="3454400"/>
          </a:xfrm>
          <a:custGeom>
            <a:avLst/>
            <a:gdLst>
              <a:gd name="connsiteX0" fmla="*/ 0 w 2249716"/>
              <a:gd name="connsiteY0" fmla="*/ 0 h 4020457"/>
              <a:gd name="connsiteX1" fmla="*/ 1386292 w 2249716"/>
              <a:gd name="connsiteY1" fmla="*/ 0 h 4020457"/>
              <a:gd name="connsiteX2" fmla="*/ 1435624 w 2249716"/>
              <a:gd name="connsiteY2" fmla="*/ 44836 h 4020457"/>
              <a:gd name="connsiteX3" fmla="*/ 2249716 w 2249716"/>
              <a:gd name="connsiteY3" fmla="*/ 2010229 h 4020457"/>
              <a:gd name="connsiteX4" fmla="*/ 1435624 w 2249716"/>
              <a:gd name="connsiteY4" fmla="*/ 3975623 h 4020457"/>
              <a:gd name="connsiteX5" fmla="*/ 1386293 w 2249716"/>
              <a:gd name="connsiteY5" fmla="*/ 4020457 h 4020457"/>
              <a:gd name="connsiteX6" fmla="*/ 0 w 2249716"/>
              <a:gd name="connsiteY6" fmla="*/ 4020457 h 4020457"/>
              <a:gd name="connsiteX0-1" fmla="*/ 0 w 2249716"/>
              <a:gd name="connsiteY0-2" fmla="*/ 0 h 4020457"/>
              <a:gd name="connsiteX1-3" fmla="*/ 1386292 w 2249716"/>
              <a:gd name="connsiteY1-4" fmla="*/ 0 h 4020457"/>
              <a:gd name="connsiteX2-5" fmla="*/ 1435624 w 2249716"/>
              <a:gd name="connsiteY2-6" fmla="*/ 44836 h 4020457"/>
              <a:gd name="connsiteX3-7" fmla="*/ 2249716 w 2249716"/>
              <a:gd name="connsiteY3-8" fmla="*/ 2010229 h 4020457"/>
              <a:gd name="connsiteX4-9" fmla="*/ 1435624 w 2249716"/>
              <a:gd name="connsiteY4-10" fmla="*/ 3975623 h 4020457"/>
              <a:gd name="connsiteX5-11" fmla="*/ 1386293 w 2249716"/>
              <a:gd name="connsiteY5-12" fmla="*/ 4020457 h 4020457"/>
              <a:gd name="connsiteX6-13" fmla="*/ 0 w 2249716"/>
              <a:gd name="connsiteY6-14" fmla="*/ 4020457 h 4020457"/>
              <a:gd name="connsiteX7" fmla="*/ 91440 w 2249716"/>
              <a:gd name="connsiteY7" fmla="*/ 91440 h 4020457"/>
              <a:gd name="connsiteX0-15" fmla="*/ 0 w 2249716"/>
              <a:gd name="connsiteY0-16" fmla="*/ 0 h 4020457"/>
              <a:gd name="connsiteX1-17" fmla="*/ 1386292 w 2249716"/>
              <a:gd name="connsiteY1-18" fmla="*/ 0 h 4020457"/>
              <a:gd name="connsiteX2-19" fmla="*/ 1435624 w 2249716"/>
              <a:gd name="connsiteY2-20" fmla="*/ 44836 h 4020457"/>
              <a:gd name="connsiteX3-21" fmla="*/ 2249716 w 2249716"/>
              <a:gd name="connsiteY3-22" fmla="*/ 2010229 h 4020457"/>
              <a:gd name="connsiteX4-23" fmla="*/ 1435624 w 2249716"/>
              <a:gd name="connsiteY4-24" fmla="*/ 3975623 h 4020457"/>
              <a:gd name="connsiteX5-25" fmla="*/ 1386293 w 2249716"/>
              <a:gd name="connsiteY5-26" fmla="*/ 4020457 h 4020457"/>
              <a:gd name="connsiteX6-27" fmla="*/ 0 w 2249716"/>
              <a:gd name="connsiteY6-28" fmla="*/ 4020457 h 4020457"/>
              <a:gd name="connsiteX0-29" fmla="*/ 1386292 w 2249716"/>
              <a:gd name="connsiteY0-30" fmla="*/ 0 h 4020457"/>
              <a:gd name="connsiteX1-31" fmla="*/ 1435624 w 2249716"/>
              <a:gd name="connsiteY1-32" fmla="*/ 44836 h 4020457"/>
              <a:gd name="connsiteX2-33" fmla="*/ 2249716 w 2249716"/>
              <a:gd name="connsiteY2-34" fmla="*/ 2010229 h 4020457"/>
              <a:gd name="connsiteX3-35" fmla="*/ 1435624 w 2249716"/>
              <a:gd name="connsiteY3-36" fmla="*/ 3975623 h 4020457"/>
              <a:gd name="connsiteX4-37" fmla="*/ 1386293 w 2249716"/>
              <a:gd name="connsiteY4-38" fmla="*/ 4020457 h 4020457"/>
              <a:gd name="connsiteX5-39" fmla="*/ 0 w 2249716"/>
              <a:gd name="connsiteY5-40" fmla="*/ 4020457 h 4020457"/>
              <a:gd name="connsiteX0-41" fmla="*/ 0 w 863424"/>
              <a:gd name="connsiteY0-42" fmla="*/ 0 h 4020457"/>
              <a:gd name="connsiteX1-43" fmla="*/ 49332 w 863424"/>
              <a:gd name="connsiteY1-44" fmla="*/ 44836 h 4020457"/>
              <a:gd name="connsiteX2-45" fmla="*/ 863424 w 863424"/>
              <a:gd name="connsiteY2-46" fmla="*/ 2010229 h 4020457"/>
              <a:gd name="connsiteX3-47" fmla="*/ 49332 w 863424"/>
              <a:gd name="connsiteY3-48" fmla="*/ 3975623 h 4020457"/>
              <a:gd name="connsiteX4-49" fmla="*/ 1 w 863424"/>
              <a:gd name="connsiteY4-50" fmla="*/ 4020457 h 40204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63424" h="4020457">
                <a:moveTo>
                  <a:pt x="0" y="0"/>
                </a:moveTo>
                <a:lnTo>
                  <a:pt x="49332" y="44836"/>
                </a:lnTo>
                <a:cubicBezTo>
                  <a:pt x="552320" y="547824"/>
                  <a:pt x="863424" y="1242695"/>
                  <a:pt x="863424" y="2010229"/>
                </a:cubicBezTo>
                <a:cubicBezTo>
                  <a:pt x="863424" y="2777763"/>
                  <a:pt x="552320" y="3472635"/>
                  <a:pt x="49332" y="3975623"/>
                </a:cubicBezTo>
                <a:lnTo>
                  <a:pt x="1" y="4020457"/>
                </a:lnTo>
              </a:path>
            </a:pathLst>
          </a:cu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600">
              <a:solidFill>
                <a:srgbClr val="40404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017598" y="2050534"/>
            <a:ext cx="1390951" cy="461665"/>
            <a:chOff x="7017598" y="2050534"/>
            <a:chExt cx="1390951" cy="461665"/>
          </a:xfrm>
        </p:grpSpPr>
        <p:sp>
          <p:nvSpPr>
            <p:cNvPr id="48" name="矩形 47"/>
            <p:cNvSpPr/>
            <p:nvPr/>
          </p:nvSpPr>
          <p:spPr>
            <a:xfrm>
              <a:off x="7478486" y="2050534"/>
              <a:ext cx="930063" cy="461665"/>
            </a:xfrm>
            <a:prstGeom prst="rect">
              <a:avLst/>
            </a:prstGeom>
            <a:noFill/>
          </p:spPr>
          <p:txBody>
            <a:bodyPr wrap="none" rtlCol="0">
              <a:spAutoFit/>
            </a:bodyPr>
            <a:lstStyle/>
            <a:p>
              <a:r>
                <a:rPr lang="en-US" altLang="zh-CN" sz="2400" dirty="0">
                  <a:ln w="12700">
                    <a:solidFill>
                      <a:srgbClr val="FE808E"/>
                    </a:solidFill>
                  </a:ln>
                  <a:blipFill>
                    <a:blip r:embed="rId1"/>
                    <a:stretch>
                      <a:fillRect/>
                    </a:stretch>
                  </a:blipFill>
                  <a:latin typeface="微软雅黑" panose="020B0503020204020204" pitchFamily="34" charset="-122"/>
                  <a:ea typeface="微软雅黑" panose="020B0503020204020204" pitchFamily="34" charset="-122"/>
                </a:rPr>
                <a:t>login</a:t>
              </a:r>
              <a:endParaRPr lang="zh-CN" altLang="en-US" sz="2400" dirty="0">
                <a:ln w="12700">
                  <a:solidFill>
                    <a:srgbClr val="FE808E"/>
                  </a:solidFill>
                </a:ln>
                <a:blipFill>
                  <a:blip r:embed="rId1"/>
                  <a:stretch>
                    <a:fillRect/>
                  </a:stretch>
                </a:blipFill>
                <a:latin typeface="微软雅黑" panose="020B0503020204020204" pitchFamily="34" charset="-122"/>
                <a:ea typeface="微软雅黑" panose="020B0503020204020204" pitchFamily="34" charset="-122"/>
              </a:endParaRPr>
            </a:p>
          </p:txBody>
        </p:sp>
        <p:sp>
          <p:nvSpPr>
            <p:cNvPr id="49" name="椭圆 48"/>
            <p:cNvSpPr/>
            <p:nvPr/>
          </p:nvSpPr>
          <p:spPr>
            <a:xfrm>
              <a:off x="7017598" y="2135414"/>
              <a:ext cx="304800" cy="304800"/>
            </a:xfrm>
            <a:prstGeom prst="ellipse">
              <a:avLst/>
            </a:prstGeom>
            <a:solidFill>
              <a:srgbClr val="36363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600">
                <a:solidFill>
                  <a:srgbClr val="404040"/>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7372291" y="3721285"/>
            <a:ext cx="3140785" cy="461665"/>
            <a:chOff x="7372291" y="3721285"/>
            <a:chExt cx="3140785" cy="461665"/>
          </a:xfrm>
        </p:grpSpPr>
        <p:sp>
          <p:nvSpPr>
            <p:cNvPr id="51" name="椭圆 50"/>
            <p:cNvSpPr/>
            <p:nvPr/>
          </p:nvSpPr>
          <p:spPr>
            <a:xfrm>
              <a:off x="7372291" y="3799718"/>
              <a:ext cx="304800" cy="304800"/>
            </a:xfrm>
            <a:prstGeom prst="ellipse">
              <a:avLst/>
            </a:prstGeom>
            <a:solidFill>
              <a:srgbClr val="36363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600">
                <a:solidFill>
                  <a:srgbClr val="404040"/>
                </a:solidFill>
                <a:latin typeface="微软雅黑" panose="020B0503020204020204" pitchFamily="34" charset="-122"/>
                <a:ea typeface="微软雅黑" panose="020B0503020204020204" pitchFamily="34" charset="-122"/>
              </a:endParaRPr>
            </a:p>
          </p:txBody>
        </p:sp>
        <p:sp>
          <p:nvSpPr>
            <p:cNvPr id="53" name="矩形 52"/>
            <p:cNvSpPr/>
            <p:nvPr/>
          </p:nvSpPr>
          <p:spPr>
            <a:xfrm>
              <a:off x="7795986" y="3721285"/>
              <a:ext cx="2717090" cy="461665"/>
            </a:xfrm>
            <a:prstGeom prst="rect">
              <a:avLst/>
            </a:prstGeom>
            <a:noFill/>
          </p:spPr>
          <p:txBody>
            <a:bodyPr wrap="none" rtlCol="0">
              <a:spAutoFit/>
            </a:bodyPr>
            <a:lstStyle/>
            <a:p>
              <a:r>
                <a:rPr lang="en-US" altLang="zh-CN" sz="2400" dirty="0">
                  <a:ln w="12700">
                    <a:solidFill>
                      <a:srgbClr val="FFCA74"/>
                    </a:solidFill>
                  </a:ln>
                  <a:blipFill>
                    <a:blip r:embed="rId2"/>
                    <a:stretch>
                      <a:fillRect/>
                    </a:stretch>
                  </a:blipFill>
                  <a:latin typeface="微软雅黑" panose="020B0503020204020204" pitchFamily="34" charset="-122"/>
                  <a:ea typeface="微软雅黑" panose="020B0503020204020204" pitchFamily="34" charset="-122"/>
                </a:rPr>
                <a:t>Operate on users</a:t>
              </a:r>
              <a:endParaRPr lang="zh-CN" altLang="en-US" sz="2400" dirty="0">
                <a:ln w="12700">
                  <a:solidFill>
                    <a:srgbClr val="FFCA74"/>
                  </a:solidFill>
                </a:ln>
                <a:blipFill>
                  <a:blip r:embed="rId2"/>
                  <a:stretch>
                    <a:fillRect/>
                  </a:stretch>
                </a:blip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7017598" y="4631871"/>
            <a:ext cx="4144204" cy="577353"/>
            <a:chOff x="7017598" y="4631871"/>
            <a:chExt cx="4144204" cy="577353"/>
          </a:xfrm>
        </p:grpSpPr>
        <p:sp>
          <p:nvSpPr>
            <p:cNvPr id="50" name="椭圆 49"/>
            <p:cNvSpPr/>
            <p:nvPr/>
          </p:nvSpPr>
          <p:spPr>
            <a:xfrm>
              <a:off x="7017598" y="4631871"/>
              <a:ext cx="304800" cy="304800"/>
            </a:xfrm>
            <a:prstGeom prst="ellipse">
              <a:avLst/>
            </a:prstGeom>
            <a:solidFill>
              <a:srgbClr val="36363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600">
                <a:solidFill>
                  <a:srgbClr val="404040"/>
                </a:solidFill>
                <a:latin typeface="微软雅黑" panose="020B0503020204020204" pitchFamily="34" charset="-122"/>
                <a:ea typeface="微软雅黑" panose="020B0503020204020204" pitchFamily="34" charset="-122"/>
              </a:endParaRPr>
            </a:p>
          </p:txBody>
        </p:sp>
        <p:sp>
          <p:nvSpPr>
            <p:cNvPr id="54" name="矩形 53"/>
            <p:cNvSpPr/>
            <p:nvPr/>
          </p:nvSpPr>
          <p:spPr>
            <a:xfrm>
              <a:off x="7478486" y="4747559"/>
              <a:ext cx="3683316" cy="461665"/>
            </a:xfrm>
            <a:prstGeom prst="rect">
              <a:avLst/>
            </a:prstGeom>
            <a:noFill/>
          </p:spPr>
          <p:txBody>
            <a:bodyPr wrap="none" rtlCol="0">
              <a:spAutoFit/>
            </a:bodyPr>
            <a:lstStyle/>
            <a:p>
              <a:r>
                <a:rPr lang="en-US" altLang="zh-CN" sz="2400" dirty="0">
                  <a:ln w="12700">
                    <a:solidFill>
                      <a:srgbClr val="DBCBFD"/>
                    </a:solidFill>
                  </a:ln>
                  <a:blipFill>
                    <a:blip r:embed="rId3"/>
                    <a:stretch>
                      <a:fillRect/>
                    </a:stretch>
                  </a:blipFill>
                  <a:latin typeface="微软雅黑" panose="020B0503020204020204" pitchFamily="34" charset="-122"/>
                  <a:ea typeface="微软雅黑" panose="020B0503020204020204" pitchFamily="34" charset="-122"/>
                </a:rPr>
                <a:t>Background monitoring</a:t>
              </a:r>
              <a:endParaRPr lang="zh-CN" altLang="en-US" sz="2400" dirty="0">
                <a:ln w="12700">
                  <a:solidFill>
                    <a:srgbClr val="DBCBFD"/>
                  </a:solidFill>
                </a:ln>
                <a:blipFill>
                  <a:blip r:embed="rId3"/>
                  <a:stretch>
                    <a:fillRect/>
                  </a:stretch>
                </a:blip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372291" y="2892967"/>
            <a:ext cx="3417463" cy="461665"/>
            <a:chOff x="7372291" y="2892967"/>
            <a:chExt cx="3417463" cy="461665"/>
          </a:xfrm>
        </p:grpSpPr>
        <p:sp>
          <p:nvSpPr>
            <p:cNvPr id="52" name="矩形 51"/>
            <p:cNvSpPr/>
            <p:nvPr/>
          </p:nvSpPr>
          <p:spPr>
            <a:xfrm>
              <a:off x="7795986" y="2892967"/>
              <a:ext cx="2993768" cy="461665"/>
            </a:xfrm>
            <a:prstGeom prst="rect">
              <a:avLst/>
            </a:prstGeom>
            <a:noFill/>
          </p:spPr>
          <p:txBody>
            <a:bodyPr wrap="none" rtlCol="0">
              <a:spAutoFit/>
            </a:bodyPr>
            <a:lstStyle/>
            <a:p>
              <a:r>
                <a:rPr lang="en-US" altLang="zh-CN" sz="2400" dirty="0">
                  <a:ln w="12700">
                    <a:solidFill>
                      <a:srgbClr val="69BDFD"/>
                    </a:solidFill>
                  </a:ln>
                  <a:blipFill>
                    <a:blip r:embed="rId4"/>
                    <a:stretch>
                      <a:fillRect/>
                    </a:stretch>
                  </a:blipFill>
                  <a:latin typeface="微软雅黑" panose="020B0503020204020204" pitchFamily="34" charset="-122"/>
                  <a:ea typeface="微软雅黑" panose="020B0503020204020204" pitchFamily="34" charset="-122"/>
                </a:rPr>
                <a:t>Operate on movies</a:t>
              </a:r>
              <a:endParaRPr lang="zh-CN" altLang="en-US" sz="2400" dirty="0">
                <a:ln w="12700">
                  <a:solidFill>
                    <a:srgbClr val="69BDFD"/>
                  </a:solidFill>
                </a:ln>
                <a:blipFill>
                  <a:blip r:embed="rId4"/>
                  <a:stretch>
                    <a:fillRect/>
                  </a:stretch>
                </a:blipFill>
                <a:latin typeface="微软雅黑" panose="020B0503020204020204" pitchFamily="34" charset="-122"/>
                <a:ea typeface="微软雅黑" panose="020B0503020204020204" pitchFamily="34" charset="-122"/>
              </a:endParaRPr>
            </a:p>
          </p:txBody>
        </p:sp>
        <p:sp>
          <p:nvSpPr>
            <p:cNvPr id="55" name="椭圆 54"/>
            <p:cNvSpPr/>
            <p:nvPr/>
          </p:nvSpPr>
          <p:spPr>
            <a:xfrm>
              <a:off x="7372291" y="2967566"/>
              <a:ext cx="304800" cy="304800"/>
            </a:xfrm>
            <a:prstGeom prst="ellipse">
              <a:avLst/>
            </a:prstGeom>
            <a:solidFill>
              <a:srgbClr val="36363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600">
                <a:solidFill>
                  <a:srgbClr val="404040"/>
                </a:solidFill>
                <a:latin typeface="微软雅黑" panose="020B0503020204020204" pitchFamily="34" charset="-122"/>
                <a:ea typeface="微软雅黑" panose="020B0503020204020204" pitchFamily="34" charset="-122"/>
              </a:endParaRPr>
            </a:p>
          </p:txBody>
        </p:sp>
      </p:grpSp>
      <p:sp>
        <p:nvSpPr>
          <p:cNvPr id="56" name="椭圆 55"/>
          <p:cNvSpPr/>
          <p:nvPr/>
        </p:nvSpPr>
        <p:spPr>
          <a:xfrm>
            <a:off x="388876" y="2424585"/>
            <a:ext cx="3665204" cy="2181323"/>
          </a:xfrm>
          <a:prstGeom prst="ellipse">
            <a:avLst/>
          </a:prstGeom>
          <a:solidFill>
            <a:schemeClr val="bg2">
              <a:lumMod val="10000"/>
            </a:schemeClr>
          </a:solidFill>
          <a:ln w="57150">
            <a:solidFill>
              <a:srgbClr val="FFFFFF">
                <a:alpha val="6392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err="1">
                <a:solidFill>
                  <a:schemeClr val="bg1"/>
                </a:solidFill>
              </a:rPr>
              <a:t>Adminis-trator</a:t>
            </a:r>
            <a:endParaRPr lang="zh-CN" altLang="en-US" sz="5400" dirty="0">
              <a:solidFill>
                <a:schemeClr val="bg1"/>
              </a:solidFill>
            </a:endParaRPr>
          </a:p>
        </p:txBody>
      </p:sp>
      <p:sp>
        <p:nvSpPr>
          <p:cNvPr id="20"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712258" y="236940"/>
            <a:ext cx="1066892" cy="11049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ppt_x</p:attrName>
                                        </p:attrNameLst>
                                      </p:cBhvr>
                                      <p:tavLst>
                                        <p:tav tm="0">
                                          <p:val>
                                            <p:strVal val="#ppt_x-#ppt_w*1.125000"/>
                                          </p:val>
                                        </p:tav>
                                        <p:tav tm="100000">
                                          <p:val>
                                            <p:strVal val="#ppt_x"/>
                                          </p:val>
                                        </p:tav>
                                      </p:tavLst>
                                    </p:anim>
                                    <p:animEffect transition="in" filter="wipe(right)">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par>
                          <p:cTn id="37" fill="hold">
                            <p:stCondLst>
                              <p:cond delay="3500"/>
                            </p:stCondLst>
                            <p:childTnLst>
                              <p:par>
                                <p:cTn id="38" presetID="14" presetClass="entr" presetSubtype="1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randombar(horizontal)">
                                      <p:cBhvr>
                                        <p:cTn id="40" dur="500"/>
                                        <p:tgtEl>
                                          <p:spTgt spid="4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animBg="1"/>
      <p:bldP spid="56"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661284" y="3158803"/>
            <a:ext cx="10869432" cy="1200329"/>
          </a:xfrm>
          <a:prstGeom prst="rect">
            <a:avLst/>
          </a:prstGeom>
          <a:noFill/>
        </p:spPr>
        <p:txBody>
          <a:bodyPr wrap="square" rtlCol="0">
            <a:spAutoFit/>
          </a:bodyPr>
          <a:lstStyle>
            <a:defPPr>
              <a:defRPr lang="zh-CN"/>
            </a:defPPr>
            <a:lvl1pPr algn="ctr">
              <a:defRPr sz="6000" b="1">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sz="7200" dirty="0"/>
              <a:t>Modules of software </a:t>
            </a:r>
            <a:endParaRPr lang="zh-CN" altLang="en-US" sz="7200" dirty="0"/>
          </a:p>
        </p:txBody>
      </p:sp>
      <p:sp>
        <p:nvSpPr>
          <p:cNvPr id="4" name="矩形 3"/>
          <p:cNvSpPr/>
          <p:nvPr/>
        </p:nvSpPr>
        <p:spPr>
          <a:xfrm>
            <a:off x="7234362" y="5234388"/>
            <a:ext cx="2286000" cy="50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66765" y="505734"/>
            <a:ext cx="2220737" cy="2220737"/>
          </a:xfrm>
          <a:prstGeom prst="ellipse">
            <a:avLst/>
          </a:prstGeom>
          <a:blipFill>
            <a:blip r:embed="rId2"/>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0" spc="-150" dirty="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04</a:t>
            </a:r>
            <a:endParaRPr lang="zh-CN" altLang="en-US" sz="8000" spc="-150" dirty="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38" name="椭圆 37"/>
          <p:cNvSpPr/>
          <p:nvPr/>
        </p:nvSpPr>
        <p:spPr>
          <a:xfrm>
            <a:off x="422564" y="362772"/>
            <a:ext cx="2506663" cy="2506663"/>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Effect transition="in" filter="fade">
                                      <p:cBhvr>
                                        <p:cTn id="15" dur="1000"/>
                                        <p:tgtEl>
                                          <p:spTgt spid="37"/>
                                        </p:tgtEl>
                                      </p:cBhvr>
                                    </p:animEffect>
                                  </p:childTnLst>
                                </p:cTn>
                              </p:par>
                              <p:par>
                                <p:cTn id="16" presetID="8" presetClass="emph" presetSubtype="0" fill="hold" grpId="1" nodeType="withEffect">
                                  <p:stCondLst>
                                    <p:cond delay="0"/>
                                  </p:stCondLst>
                                  <p:childTnLst>
                                    <p:animRot by="5400000">
                                      <p:cBhvr>
                                        <p:cTn id="17" dur="3000" fill="hold"/>
                                        <p:tgtEl>
                                          <p:spTgt spid="38"/>
                                        </p:tgtEl>
                                        <p:attrNameLst>
                                          <p:attrName>r</p:attrName>
                                        </p:attrNameLst>
                                      </p:cBhvr>
                                    </p:animRot>
                                  </p:childTnLst>
                                </p:cTn>
                              </p:par>
                              <p:par>
                                <p:cTn id="18" presetID="53" presetClass="entr" presetSubtype="16"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1000" fill="hold"/>
                                        <p:tgtEl>
                                          <p:spTgt spid="38"/>
                                        </p:tgtEl>
                                        <p:attrNameLst>
                                          <p:attrName>ppt_w</p:attrName>
                                        </p:attrNameLst>
                                      </p:cBhvr>
                                      <p:tavLst>
                                        <p:tav tm="0">
                                          <p:val>
                                            <p:fltVal val="0"/>
                                          </p:val>
                                        </p:tav>
                                        <p:tav tm="100000">
                                          <p:val>
                                            <p:strVal val="#ppt_w"/>
                                          </p:val>
                                        </p:tav>
                                      </p:tavLst>
                                    </p:anim>
                                    <p:anim calcmode="lin" valueType="num">
                                      <p:cBhvr>
                                        <p:cTn id="21" dur="1000" fill="hold"/>
                                        <p:tgtEl>
                                          <p:spTgt spid="38"/>
                                        </p:tgtEl>
                                        <p:attrNameLst>
                                          <p:attrName>ppt_h</p:attrName>
                                        </p:attrNameLst>
                                      </p:cBhvr>
                                      <p:tavLst>
                                        <p:tav tm="0">
                                          <p:val>
                                            <p:fltVal val="0"/>
                                          </p:val>
                                        </p:tav>
                                        <p:tav tm="100000">
                                          <p:val>
                                            <p:strVal val="#ppt_h"/>
                                          </p:val>
                                        </p:tav>
                                      </p:tavLst>
                                    </p:anim>
                                    <p:animEffect transition="in" filter="fade">
                                      <p:cBhvr>
                                        <p:cTn id="22" dur="1000"/>
                                        <p:tgtEl>
                                          <p:spTgt spid="38"/>
                                        </p:tgtEl>
                                      </p:cBhvr>
                                    </p:animEffect>
                                  </p:childTnLst>
                                </p:cTn>
                              </p:par>
                              <p:par>
                                <p:cTn id="23" presetID="12" presetClass="entr" presetSubtype="8" fill="hold" grpId="0" nodeType="with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1000"/>
                                        <p:tgtEl>
                                          <p:spTgt spid="39"/>
                                        </p:tgtEl>
                                        <p:attrNameLst>
                                          <p:attrName>ppt_x</p:attrName>
                                        </p:attrNameLst>
                                      </p:cBhvr>
                                      <p:tavLst>
                                        <p:tav tm="0">
                                          <p:val>
                                            <p:strVal val="#ppt_x-#ppt_w*1.125000"/>
                                          </p:val>
                                        </p:tav>
                                        <p:tav tm="100000">
                                          <p:val>
                                            <p:strVal val="#ppt_x"/>
                                          </p:val>
                                        </p:tav>
                                      </p:tavLst>
                                    </p:anim>
                                    <p:animEffect transition="in" filter="wipe(right)">
                                      <p:cBhvr>
                                        <p:cTn id="26" dur="1000"/>
                                        <p:tgtEl>
                                          <p:spTgt spid="39"/>
                                        </p:tgtEl>
                                      </p:cBhvr>
                                    </p:animEffect>
                                  </p:childTnLst>
                                </p:cTn>
                              </p:par>
                              <p:par>
                                <p:cTn id="27" presetID="22" presetClass="entr" presetSubtype="8" fill="hold" grpId="0" nodeType="withEffect">
                                  <p:stCondLst>
                                    <p:cond delay="200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 grpId="0" animBg="1"/>
      <p:bldP spid="37" grpId="0" animBg="1"/>
      <p:bldP spid="37" grpId="1" animBg="1"/>
      <p:bldP spid="38" grpId="0" animBg="1"/>
      <p:bldP spid="38" grpId="1" animBg="1"/>
      <p:bldP spid="38"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37638" y="1768377"/>
            <a:ext cx="5895459" cy="646923"/>
            <a:chOff x="4937638" y="1768377"/>
            <a:chExt cx="5895459" cy="646923"/>
          </a:xfrm>
        </p:grpSpPr>
        <p:sp>
          <p:nvSpPr>
            <p:cNvPr id="20" name="椭圆 19"/>
            <p:cNvSpPr/>
            <p:nvPr/>
          </p:nvSpPr>
          <p:spPr>
            <a:xfrm>
              <a:off x="4937638" y="1768377"/>
              <a:ext cx="576622" cy="576785"/>
            </a:xfrm>
            <a:prstGeom prst="ellipse">
              <a:avLst/>
            </a:prstGeom>
            <a:noFill/>
            <a:ln w="19050">
              <a:solidFill>
                <a:srgbClr val="DBCB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DBCBFD"/>
                  </a:solidFill>
                  <a:latin typeface="微软雅黑" panose="020B0503020204020204" pitchFamily="34" charset="-122"/>
                  <a:ea typeface="微软雅黑" panose="020B0503020204020204" pitchFamily="34" charset="-122"/>
                </a:rPr>
                <a:t>1</a:t>
              </a:r>
              <a:endParaRPr lang="zh-CN" altLang="en-US" sz="2400" dirty="0">
                <a:solidFill>
                  <a:srgbClr val="DBCBFD"/>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5514776" y="2073209"/>
              <a:ext cx="1007039" cy="0"/>
            </a:xfrm>
            <a:prstGeom prst="line">
              <a:avLst/>
            </a:prstGeom>
            <a:ln w="6350">
              <a:solidFill>
                <a:schemeClr val="bg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2" name="标题 11"/>
            <p:cNvSpPr txBox="1"/>
            <p:nvPr/>
          </p:nvSpPr>
          <p:spPr>
            <a:xfrm>
              <a:off x="6544316" y="1852621"/>
              <a:ext cx="4288781" cy="562679"/>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bg1">
                      <a:lumMod val="7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bg1">
                      <a:lumMod val="75000"/>
                    </a:schemeClr>
                  </a:solidFill>
                  <a:latin typeface="微软雅黑" panose="020B0503020204020204" pitchFamily="34" charset="-122"/>
                  <a:ea typeface="微软雅黑" panose="020B0503020204020204" pitchFamily="34" charset="-122"/>
                </a:rPr>
                <a:t>.</a:t>
              </a:r>
              <a:r>
                <a:rPr lang="zh-CN" altLang="en-US" sz="1400" dirty="0">
                  <a:solidFill>
                    <a:schemeClr val="bg1">
                      <a:lumMod val="75000"/>
                    </a:schemeClr>
                  </a:solidFill>
                  <a:latin typeface="微软雅黑" panose="020B0503020204020204" pitchFamily="34" charset="-122"/>
                  <a:ea typeface="微软雅黑" panose="020B0503020204020204" pitchFamily="34" charset="-122"/>
                </a:rPr>
                <a:t>表达图表的</a:t>
              </a:r>
              <a:r>
                <a:rPr lang="zh-CN" altLang="en-US" sz="1400">
                  <a:solidFill>
                    <a:schemeClr val="bg1">
                      <a:lumMod val="75000"/>
                    </a:schemeClr>
                  </a:solidFill>
                  <a:latin typeface="微软雅黑" panose="020B0503020204020204" pitchFamily="34" charset="-122"/>
                  <a:ea typeface="微软雅黑" panose="020B0503020204020204" pitchFamily="34" charset="-122"/>
                </a:rPr>
                <a:t>含义</a:t>
              </a:r>
              <a:r>
                <a:rPr lang="en-US" altLang="zh-CN" sz="1400">
                  <a:solidFill>
                    <a:schemeClr val="bg1">
                      <a:lumMod val="75000"/>
                    </a:schemeClr>
                  </a:solidFill>
                  <a:latin typeface="微软雅黑" panose="020B0503020204020204" pitchFamily="34" charset="-122"/>
                  <a:ea typeface="微软雅黑" panose="020B0503020204020204" pitchFamily="34" charset="-122"/>
                </a:rPr>
                <a:t>.</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4937639" y="2488457"/>
            <a:ext cx="5895459" cy="646923"/>
            <a:chOff x="4937639" y="2488457"/>
            <a:chExt cx="5895459" cy="646923"/>
          </a:xfrm>
        </p:grpSpPr>
        <p:sp>
          <p:nvSpPr>
            <p:cNvPr id="24" name="椭圆 23"/>
            <p:cNvSpPr/>
            <p:nvPr/>
          </p:nvSpPr>
          <p:spPr>
            <a:xfrm>
              <a:off x="4937639" y="2488457"/>
              <a:ext cx="576622" cy="576785"/>
            </a:xfrm>
            <a:prstGeom prst="ellipse">
              <a:avLst/>
            </a:prstGeom>
            <a:noFill/>
            <a:ln w="19050">
              <a:solidFill>
                <a:srgbClr val="D5B4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D5B48A"/>
                  </a:solidFill>
                  <a:latin typeface="微软雅黑" panose="020B0503020204020204" pitchFamily="34" charset="-122"/>
                  <a:ea typeface="微软雅黑" panose="020B0503020204020204" pitchFamily="34" charset="-122"/>
                </a:rPr>
                <a:t>2</a:t>
              </a:r>
              <a:endParaRPr lang="zh-CN" altLang="en-US" sz="2400" dirty="0">
                <a:solidFill>
                  <a:srgbClr val="D5B48A"/>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5514777" y="2793289"/>
              <a:ext cx="1007039" cy="0"/>
            </a:xfrm>
            <a:prstGeom prst="line">
              <a:avLst/>
            </a:prstGeom>
            <a:ln w="6350">
              <a:solidFill>
                <a:schemeClr val="bg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6" name="标题 11"/>
            <p:cNvSpPr txBox="1"/>
            <p:nvPr/>
          </p:nvSpPr>
          <p:spPr>
            <a:xfrm>
              <a:off x="6544317" y="2572701"/>
              <a:ext cx="4288781" cy="562679"/>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bg1">
                      <a:lumMod val="7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bg1">
                      <a:lumMod val="75000"/>
                    </a:schemeClr>
                  </a:solidFill>
                  <a:latin typeface="微软雅黑" panose="020B0503020204020204" pitchFamily="34" charset="-122"/>
                  <a:ea typeface="微软雅黑" panose="020B0503020204020204" pitchFamily="34" charset="-122"/>
                </a:rPr>
                <a:t>.</a:t>
              </a:r>
              <a:r>
                <a:rPr lang="zh-CN" altLang="en-US" sz="1400" dirty="0">
                  <a:solidFill>
                    <a:schemeClr val="bg1">
                      <a:lumMod val="75000"/>
                    </a:schemeClr>
                  </a:solidFill>
                  <a:latin typeface="微软雅黑" panose="020B0503020204020204" pitchFamily="34" charset="-122"/>
                  <a:ea typeface="微软雅黑" panose="020B0503020204020204" pitchFamily="34" charset="-122"/>
                </a:rPr>
                <a:t>表达图表的含义</a:t>
              </a:r>
              <a:r>
                <a:rPr lang="en-US" altLang="zh-CN" sz="14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937639" y="3225337"/>
            <a:ext cx="5895459" cy="646923"/>
            <a:chOff x="4937639" y="3225337"/>
            <a:chExt cx="5895459" cy="646923"/>
          </a:xfrm>
        </p:grpSpPr>
        <p:sp>
          <p:nvSpPr>
            <p:cNvPr id="28" name="椭圆 27"/>
            <p:cNvSpPr/>
            <p:nvPr/>
          </p:nvSpPr>
          <p:spPr>
            <a:xfrm>
              <a:off x="4937639" y="3225337"/>
              <a:ext cx="576622" cy="576785"/>
            </a:xfrm>
            <a:prstGeom prst="ellipse">
              <a:avLst/>
            </a:prstGeom>
            <a:noFill/>
            <a:ln w="19050">
              <a:solidFill>
                <a:srgbClr val="B5F4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B5F4FE"/>
                  </a:solidFill>
                  <a:latin typeface="微软雅黑" panose="020B0503020204020204" pitchFamily="34" charset="-122"/>
                  <a:ea typeface="微软雅黑" panose="020B0503020204020204" pitchFamily="34" charset="-122"/>
                </a:rPr>
                <a:t>3</a:t>
              </a:r>
              <a:endParaRPr lang="zh-CN" altLang="en-US" sz="2400" dirty="0">
                <a:solidFill>
                  <a:srgbClr val="B5F4FE"/>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5514777" y="3530169"/>
              <a:ext cx="1007039" cy="0"/>
            </a:xfrm>
            <a:prstGeom prst="line">
              <a:avLst/>
            </a:prstGeom>
            <a:ln w="6350">
              <a:solidFill>
                <a:schemeClr val="bg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0" name="标题 11"/>
            <p:cNvSpPr txBox="1"/>
            <p:nvPr/>
          </p:nvSpPr>
          <p:spPr>
            <a:xfrm>
              <a:off x="6544317" y="3309581"/>
              <a:ext cx="4288781" cy="562679"/>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bg1">
                      <a:lumMod val="7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bg1">
                      <a:lumMod val="75000"/>
                    </a:schemeClr>
                  </a:solidFill>
                  <a:latin typeface="微软雅黑" panose="020B0503020204020204" pitchFamily="34" charset="-122"/>
                  <a:ea typeface="微软雅黑" panose="020B0503020204020204" pitchFamily="34" charset="-122"/>
                </a:rPr>
                <a:t>.</a:t>
              </a:r>
              <a:r>
                <a:rPr lang="zh-CN" altLang="en-US" sz="1400" dirty="0">
                  <a:solidFill>
                    <a:schemeClr val="bg1">
                      <a:lumMod val="75000"/>
                    </a:schemeClr>
                  </a:solidFill>
                  <a:latin typeface="微软雅黑" panose="020B0503020204020204" pitchFamily="34" charset="-122"/>
                  <a:ea typeface="微软雅黑" panose="020B0503020204020204" pitchFamily="34" charset="-122"/>
                </a:rPr>
                <a:t>表达图表的含义</a:t>
              </a:r>
              <a:r>
                <a:rPr lang="en-US" altLang="zh-CN" sz="14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937640" y="3945417"/>
            <a:ext cx="5895459" cy="646923"/>
            <a:chOff x="4937640" y="3945417"/>
            <a:chExt cx="5895459" cy="646923"/>
          </a:xfrm>
        </p:grpSpPr>
        <p:sp>
          <p:nvSpPr>
            <p:cNvPr id="32" name="椭圆 31"/>
            <p:cNvSpPr/>
            <p:nvPr/>
          </p:nvSpPr>
          <p:spPr>
            <a:xfrm>
              <a:off x="4937640" y="3945417"/>
              <a:ext cx="576622" cy="576785"/>
            </a:xfrm>
            <a:prstGeom prst="ellipse">
              <a:avLst/>
            </a:prstGeom>
            <a:noFill/>
            <a:ln w="19050">
              <a:solidFill>
                <a:srgbClr val="69B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69BDFD"/>
                  </a:solidFill>
                  <a:latin typeface="微软雅黑" panose="020B0503020204020204" pitchFamily="34" charset="-122"/>
                  <a:ea typeface="微软雅黑" panose="020B0503020204020204" pitchFamily="34" charset="-122"/>
                </a:rPr>
                <a:t>4</a:t>
              </a:r>
              <a:endParaRPr lang="zh-CN" altLang="en-US" sz="2400" dirty="0">
                <a:solidFill>
                  <a:srgbClr val="69BDFD"/>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5514778" y="4250249"/>
              <a:ext cx="1007039" cy="0"/>
            </a:xfrm>
            <a:prstGeom prst="line">
              <a:avLst/>
            </a:prstGeom>
            <a:ln w="6350">
              <a:solidFill>
                <a:schemeClr val="bg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4" name="标题 11"/>
            <p:cNvSpPr txBox="1"/>
            <p:nvPr/>
          </p:nvSpPr>
          <p:spPr>
            <a:xfrm>
              <a:off x="6544318" y="4029661"/>
              <a:ext cx="4288781" cy="562679"/>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bg1">
                      <a:lumMod val="7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bg1">
                      <a:lumMod val="75000"/>
                    </a:schemeClr>
                  </a:solidFill>
                  <a:latin typeface="微软雅黑" panose="020B0503020204020204" pitchFamily="34" charset="-122"/>
                  <a:ea typeface="微软雅黑" panose="020B0503020204020204" pitchFamily="34" charset="-122"/>
                </a:rPr>
                <a:t>.</a:t>
              </a:r>
              <a:r>
                <a:rPr lang="zh-CN" altLang="en-US" sz="1400" dirty="0">
                  <a:solidFill>
                    <a:schemeClr val="bg1">
                      <a:lumMod val="75000"/>
                    </a:schemeClr>
                  </a:solidFill>
                  <a:latin typeface="微软雅黑" panose="020B0503020204020204" pitchFamily="34" charset="-122"/>
                  <a:ea typeface="微软雅黑" panose="020B0503020204020204" pitchFamily="34" charset="-122"/>
                </a:rPr>
                <a:t>表达图表的含义</a:t>
              </a:r>
              <a:r>
                <a:rPr lang="en-US" altLang="zh-CN" sz="14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937639" y="4665497"/>
            <a:ext cx="5895459" cy="646923"/>
            <a:chOff x="4937639" y="4665497"/>
            <a:chExt cx="5895459" cy="646923"/>
          </a:xfrm>
        </p:grpSpPr>
        <p:sp>
          <p:nvSpPr>
            <p:cNvPr id="36" name="椭圆 35"/>
            <p:cNvSpPr/>
            <p:nvPr/>
          </p:nvSpPr>
          <p:spPr>
            <a:xfrm>
              <a:off x="4937639" y="4665497"/>
              <a:ext cx="576622" cy="576785"/>
            </a:xfrm>
            <a:prstGeom prst="ellipse">
              <a:avLst/>
            </a:prstGeom>
            <a:noFill/>
            <a:ln w="19050">
              <a:solidFill>
                <a:srgbClr val="FE80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E808E"/>
                  </a:solidFill>
                  <a:latin typeface="微软雅黑" panose="020B0503020204020204" pitchFamily="34" charset="-122"/>
                  <a:ea typeface="微软雅黑" panose="020B0503020204020204" pitchFamily="34" charset="-122"/>
                </a:rPr>
                <a:t>5</a:t>
              </a:r>
              <a:endParaRPr lang="zh-CN" altLang="en-US" sz="2400" dirty="0">
                <a:solidFill>
                  <a:srgbClr val="FE808E"/>
                </a:solidFill>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5514777" y="4970329"/>
              <a:ext cx="1007039" cy="0"/>
            </a:xfrm>
            <a:prstGeom prst="line">
              <a:avLst/>
            </a:prstGeom>
            <a:ln w="6350">
              <a:solidFill>
                <a:schemeClr val="bg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8" name="标题 11"/>
            <p:cNvSpPr txBox="1"/>
            <p:nvPr/>
          </p:nvSpPr>
          <p:spPr>
            <a:xfrm>
              <a:off x="6544317" y="4749741"/>
              <a:ext cx="4288781" cy="562679"/>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bg1">
                      <a:lumMod val="7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bg1">
                      <a:lumMod val="75000"/>
                    </a:schemeClr>
                  </a:solidFill>
                  <a:latin typeface="微软雅黑" panose="020B0503020204020204" pitchFamily="34" charset="-122"/>
                  <a:ea typeface="微软雅黑" panose="020B0503020204020204" pitchFamily="34" charset="-122"/>
                </a:rPr>
                <a:t>.</a:t>
              </a:r>
              <a:r>
                <a:rPr lang="zh-CN" altLang="en-US" sz="1400" dirty="0">
                  <a:solidFill>
                    <a:schemeClr val="bg1">
                      <a:lumMod val="75000"/>
                    </a:schemeClr>
                  </a:solidFill>
                  <a:latin typeface="微软雅黑" panose="020B0503020204020204" pitchFamily="34" charset="-122"/>
                  <a:ea typeface="微软雅黑" panose="020B0503020204020204" pitchFamily="34" charset="-122"/>
                </a:rPr>
                <a:t>表达图表的含义</a:t>
              </a:r>
              <a:r>
                <a:rPr lang="en-US" altLang="zh-CN" sz="14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937640" y="5385577"/>
            <a:ext cx="5895459" cy="646923"/>
            <a:chOff x="4937640" y="5385577"/>
            <a:chExt cx="5895459" cy="646923"/>
          </a:xfrm>
        </p:grpSpPr>
        <p:sp>
          <p:nvSpPr>
            <p:cNvPr id="40" name="椭圆 39"/>
            <p:cNvSpPr/>
            <p:nvPr/>
          </p:nvSpPr>
          <p:spPr>
            <a:xfrm>
              <a:off x="4937640" y="5385577"/>
              <a:ext cx="576622" cy="576785"/>
            </a:xfrm>
            <a:prstGeom prst="ellipse">
              <a:avLst/>
            </a:prstGeom>
            <a:noFill/>
            <a:ln w="19050">
              <a:solidFill>
                <a:srgbClr val="FFC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CA74"/>
                  </a:solidFill>
                  <a:latin typeface="微软雅黑" panose="020B0503020204020204" pitchFamily="34" charset="-122"/>
                  <a:ea typeface="微软雅黑" panose="020B0503020204020204" pitchFamily="34" charset="-122"/>
                </a:rPr>
                <a:t>6</a:t>
              </a:r>
              <a:endParaRPr lang="zh-CN" altLang="en-US" sz="2400" dirty="0">
                <a:solidFill>
                  <a:srgbClr val="FFCA74"/>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5514778" y="5690409"/>
              <a:ext cx="1007039" cy="0"/>
            </a:xfrm>
            <a:prstGeom prst="line">
              <a:avLst/>
            </a:prstGeom>
            <a:ln w="6350">
              <a:solidFill>
                <a:schemeClr val="bg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2" name="标题 11"/>
            <p:cNvSpPr txBox="1"/>
            <p:nvPr/>
          </p:nvSpPr>
          <p:spPr>
            <a:xfrm>
              <a:off x="6544318" y="5469821"/>
              <a:ext cx="4288781" cy="562679"/>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bg1">
                      <a:lumMod val="75000"/>
                    </a:schemeClr>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400" dirty="0">
                  <a:solidFill>
                    <a:schemeClr val="bg1">
                      <a:lumMod val="75000"/>
                    </a:schemeClr>
                  </a:solidFill>
                  <a:latin typeface="微软雅黑" panose="020B0503020204020204" pitchFamily="34" charset="-122"/>
                  <a:ea typeface="微软雅黑" panose="020B0503020204020204" pitchFamily="34" charset="-122"/>
                </a:rPr>
                <a:t>.</a:t>
              </a:r>
              <a:r>
                <a:rPr lang="zh-CN" altLang="en-US" sz="1400" dirty="0">
                  <a:solidFill>
                    <a:schemeClr val="bg1">
                      <a:lumMod val="75000"/>
                    </a:schemeClr>
                  </a:solidFill>
                  <a:latin typeface="微软雅黑" panose="020B0503020204020204" pitchFamily="34" charset="-122"/>
                  <a:ea typeface="微软雅黑" panose="020B0503020204020204" pitchFamily="34" charset="-122"/>
                </a:rPr>
                <a:t>表达图表的含义</a:t>
              </a:r>
              <a:r>
                <a:rPr lang="en-US" altLang="zh-CN" sz="1400" dirty="0">
                  <a:solidFill>
                    <a:schemeClr val="bg1">
                      <a:lumMod val="75000"/>
                    </a:schemeClr>
                  </a:solidFill>
                  <a:latin typeface="微软雅黑" panose="020B0503020204020204" pitchFamily="34" charset="-122"/>
                  <a:ea typeface="微软雅黑" panose="020B0503020204020204" pitchFamily="34" charset="-122"/>
                </a:rPr>
                <a:t>.</a:t>
              </a:r>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a:p>
              <a:pPr algn="l"/>
              <a:endParaRPr lang="zh-CN" altLang="en-US" sz="1400" dirty="0">
                <a:solidFill>
                  <a:schemeClr val="bg1">
                    <a:lumMod val="75000"/>
                  </a:schemeClr>
                </a:solidFill>
                <a:latin typeface="微软雅黑" panose="020B0503020204020204" pitchFamily="34" charset="-122"/>
                <a:ea typeface="微软雅黑" panose="020B0503020204020204" pitchFamily="34" charset="-122"/>
              </a:endParaRPr>
            </a:p>
          </p:txBody>
        </p:sp>
      </p:grpSp>
      <p:sp>
        <p:nvSpPr>
          <p:cNvPr id="31"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83312" y="1134288"/>
            <a:ext cx="10037197" cy="5475944"/>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12" y="0"/>
            <a:ext cx="1400000" cy="140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5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4000">
                                          <p:cBhvr additive="base">
                                            <p:cTn id="7" dur="1000" fill="hold"/>
                                            <p:tgtEl>
                                              <p:spTgt spid="2"/>
                                            </p:tgtEl>
                                            <p:attrNameLst>
                                              <p:attrName>ppt_x</p:attrName>
                                            </p:attrNameLst>
                                          </p:cBhvr>
                                          <p:tavLst>
                                            <p:tav tm="0">
                                              <p:val>
                                                <p:strVal val="1+#ppt_w/2"/>
                                              </p:val>
                                            </p:tav>
                                            <p:tav tm="100000">
                                              <p:val>
                                                <p:strVal val="#ppt_x"/>
                                              </p:val>
                                            </p:tav>
                                          </p:tavLst>
                                        </p:anim>
                                        <p:anim calcmode="lin" valueType="num" p14:bounceEnd="54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14:presetBounceEnd="54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54000">
                                          <p:cBhvr additive="base">
                                            <p:cTn id="12" dur="1000" fill="hold"/>
                                            <p:tgtEl>
                                              <p:spTgt spid="3"/>
                                            </p:tgtEl>
                                            <p:attrNameLst>
                                              <p:attrName>ppt_x</p:attrName>
                                            </p:attrNameLst>
                                          </p:cBhvr>
                                          <p:tavLst>
                                            <p:tav tm="0">
                                              <p:val>
                                                <p:strVal val="1+#ppt_w/2"/>
                                              </p:val>
                                            </p:tav>
                                            <p:tav tm="100000">
                                              <p:val>
                                                <p:strVal val="#ppt_x"/>
                                              </p:val>
                                            </p:tav>
                                          </p:tavLst>
                                        </p:anim>
                                        <p:anim calcmode="lin" valueType="num" p14:bounceEnd="54000">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nodeType="afterEffect" p14:presetBounceEnd="54000">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14:bounceEnd="54000">
                                          <p:cBhvr additive="base">
                                            <p:cTn id="17" dur="1000" fill="hold"/>
                                            <p:tgtEl>
                                              <p:spTgt spid="4"/>
                                            </p:tgtEl>
                                            <p:attrNameLst>
                                              <p:attrName>ppt_x</p:attrName>
                                            </p:attrNameLst>
                                          </p:cBhvr>
                                          <p:tavLst>
                                            <p:tav tm="0">
                                              <p:val>
                                                <p:strVal val="1+#ppt_w/2"/>
                                              </p:val>
                                            </p:tav>
                                            <p:tav tm="100000">
                                              <p:val>
                                                <p:strVal val="#ppt_x"/>
                                              </p:val>
                                            </p:tav>
                                          </p:tavLst>
                                        </p:anim>
                                        <p:anim calcmode="lin" valueType="num" p14:bounceEnd="54000">
                                          <p:cBhvr additive="base">
                                            <p:cTn id="18" dur="10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nodeType="afterEffect" p14:presetBounceEnd="54000">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14:bounceEnd="54000">
                                          <p:cBhvr additive="base">
                                            <p:cTn id="22" dur="1000" fill="hold"/>
                                            <p:tgtEl>
                                              <p:spTgt spid="5"/>
                                            </p:tgtEl>
                                            <p:attrNameLst>
                                              <p:attrName>ppt_x</p:attrName>
                                            </p:attrNameLst>
                                          </p:cBhvr>
                                          <p:tavLst>
                                            <p:tav tm="0">
                                              <p:val>
                                                <p:strVal val="1+#ppt_w/2"/>
                                              </p:val>
                                            </p:tav>
                                            <p:tav tm="100000">
                                              <p:val>
                                                <p:strVal val="#ppt_x"/>
                                              </p:val>
                                            </p:tav>
                                          </p:tavLst>
                                        </p:anim>
                                        <p:anim calcmode="lin" valueType="num" p14:bounceEnd="54000">
                                          <p:cBhvr additive="base">
                                            <p:cTn id="23" dur="10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2" fill="hold" nodeType="afterEffect" p14:presetBounceEnd="54000">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14:bounceEnd="54000">
                                          <p:cBhvr additive="base">
                                            <p:cTn id="27" dur="1000" fill="hold"/>
                                            <p:tgtEl>
                                              <p:spTgt spid="6"/>
                                            </p:tgtEl>
                                            <p:attrNameLst>
                                              <p:attrName>ppt_x</p:attrName>
                                            </p:attrNameLst>
                                          </p:cBhvr>
                                          <p:tavLst>
                                            <p:tav tm="0">
                                              <p:val>
                                                <p:strVal val="1+#ppt_w/2"/>
                                              </p:val>
                                            </p:tav>
                                            <p:tav tm="100000">
                                              <p:val>
                                                <p:strVal val="#ppt_x"/>
                                              </p:val>
                                            </p:tav>
                                          </p:tavLst>
                                        </p:anim>
                                        <p:anim calcmode="lin" valueType="num" p14:bounceEnd="54000">
                                          <p:cBhvr additive="base">
                                            <p:cTn id="28" dur="10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nodeType="afterEffect" p14:presetBounceEnd="54000">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14:bounceEnd="54000">
                                          <p:cBhvr additive="base">
                                            <p:cTn id="32" dur="1000" fill="hold"/>
                                            <p:tgtEl>
                                              <p:spTgt spid="7"/>
                                            </p:tgtEl>
                                            <p:attrNameLst>
                                              <p:attrName>ppt_x</p:attrName>
                                            </p:attrNameLst>
                                          </p:cBhvr>
                                          <p:tavLst>
                                            <p:tav tm="0">
                                              <p:val>
                                                <p:strVal val="1+#ppt_w/2"/>
                                              </p:val>
                                            </p:tav>
                                            <p:tav tm="100000">
                                              <p:val>
                                                <p:strVal val="#ppt_x"/>
                                              </p:val>
                                            </p:tav>
                                          </p:tavLst>
                                        </p:anim>
                                        <p:anim calcmode="lin" valueType="num" p14:bounceEnd="54000">
                                          <p:cBhvr additive="base">
                                            <p:cTn id="33" dur="10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1+#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fill="hold"/>
                                            <p:tgtEl>
                                              <p:spTgt spid="5"/>
                                            </p:tgtEl>
                                            <p:attrNameLst>
                                              <p:attrName>ppt_x</p:attrName>
                                            </p:attrNameLst>
                                          </p:cBhvr>
                                          <p:tavLst>
                                            <p:tav tm="0">
                                              <p:val>
                                                <p:strVal val="1+#ppt_w/2"/>
                                              </p:val>
                                            </p:tav>
                                            <p:tav tm="100000">
                                              <p:val>
                                                <p:strVal val="#ppt_x"/>
                                              </p:val>
                                            </p:tav>
                                          </p:tavLst>
                                        </p:anim>
                                        <p:anim calcmode="lin" valueType="num">
                                          <p:cBhvr additive="base">
                                            <p:cTn id="23" dur="10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2"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1+#ppt_w/2"/>
                                              </p:val>
                                            </p:tav>
                                            <p:tav tm="100000">
                                              <p:val>
                                                <p:strVal val="#ppt_x"/>
                                              </p:val>
                                            </p:tav>
                                          </p:tavLst>
                                        </p:anim>
                                        <p:anim calcmode="lin" valueType="num">
                                          <p:cBhvr additive="base">
                                            <p:cTn id="28" dur="10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1000" fill="hold"/>
                                            <p:tgtEl>
                                              <p:spTgt spid="7"/>
                                            </p:tgtEl>
                                            <p:attrNameLst>
                                              <p:attrName>ppt_x</p:attrName>
                                            </p:attrNameLst>
                                          </p:cBhvr>
                                          <p:tavLst>
                                            <p:tav tm="0">
                                              <p:val>
                                                <p:strVal val="1+#ppt_w/2"/>
                                              </p:val>
                                            </p:tav>
                                            <p:tav tm="100000">
                                              <p:val>
                                                <p:strVal val="#ppt_x"/>
                                              </p:val>
                                            </p:tav>
                                          </p:tavLst>
                                        </p:anim>
                                        <p:anim calcmode="lin" valueType="num">
                                          <p:cBhvr additive="base">
                                            <p:cTn id="33" dur="10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1525128" y="2914154"/>
            <a:ext cx="9824036" cy="2862322"/>
          </a:xfrm>
          <a:prstGeom prst="rect">
            <a:avLst/>
          </a:prstGeom>
          <a:noFill/>
        </p:spPr>
        <p:txBody>
          <a:bodyPr wrap="none" rtlCol="0">
            <a:spAutoFit/>
          </a:bodyPr>
          <a:lstStyle>
            <a:defPPr>
              <a:defRPr lang="zh-CN"/>
            </a:defPPr>
            <a:lvl1pPr algn="ctr">
              <a:defRPr sz="6000" b="1">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pPr algn="l"/>
            <a:r>
              <a:rPr lang="en-US" altLang="zh-CN" sz="9000" dirty="0"/>
              <a:t>Part of </a:t>
            </a:r>
            <a:endParaRPr lang="en-US" altLang="zh-CN" sz="9000" dirty="0"/>
          </a:p>
          <a:p>
            <a:r>
              <a:rPr lang="en-US" altLang="zh-CN" sz="9000" dirty="0"/>
              <a:t>Concrete display</a:t>
            </a:r>
            <a:endParaRPr lang="zh-CN" altLang="en-US" sz="9000" dirty="0"/>
          </a:p>
        </p:txBody>
      </p:sp>
      <p:sp>
        <p:nvSpPr>
          <p:cNvPr id="4" name="矩形 3"/>
          <p:cNvSpPr/>
          <p:nvPr/>
        </p:nvSpPr>
        <p:spPr>
          <a:xfrm>
            <a:off x="9460728" y="6085178"/>
            <a:ext cx="2286000" cy="50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38634" y="545491"/>
            <a:ext cx="2220737" cy="2220737"/>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05</a:t>
            </a:r>
            <a:endParaRPr lang="zh-CN" altLang="en-US" sz="8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38" name="椭圆 37"/>
          <p:cNvSpPr/>
          <p:nvPr/>
        </p:nvSpPr>
        <p:spPr>
          <a:xfrm>
            <a:off x="695670" y="407491"/>
            <a:ext cx="2506663" cy="2506663"/>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Effect transition="in" filter="fade">
                                      <p:cBhvr>
                                        <p:cTn id="15" dur="1000"/>
                                        <p:tgtEl>
                                          <p:spTgt spid="37"/>
                                        </p:tgtEl>
                                      </p:cBhvr>
                                    </p:animEffect>
                                  </p:childTnLst>
                                </p:cTn>
                              </p:par>
                              <p:par>
                                <p:cTn id="16" presetID="8" presetClass="emph" presetSubtype="0" fill="hold" grpId="1" nodeType="withEffect">
                                  <p:stCondLst>
                                    <p:cond delay="0"/>
                                  </p:stCondLst>
                                  <p:childTnLst>
                                    <p:animRot by="5400000">
                                      <p:cBhvr>
                                        <p:cTn id="17" dur="3000" fill="hold"/>
                                        <p:tgtEl>
                                          <p:spTgt spid="38"/>
                                        </p:tgtEl>
                                        <p:attrNameLst>
                                          <p:attrName>r</p:attrName>
                                        </p:attrNameLst>
                                      </p:cBhvr>
                                    </p:animRot>
                                  </p:childTnLst>
                                </p:cTn>
                              </p:par>
                              <p:par>
                                <p:cTn id="18" presetID="53" presetClass="entr" presetSubtype="16"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1000" fill="hold"/>
                                        <p:tgtEl>
                                          <p:spTgt spid="38"/>
                                        </p:tgtEl>
                                        <p:attrNameLst>
                                          <p:attrName>ppt_w</p:attrName>
                                        </p:attrNameLst>
                                      </p:cBhvr>
                                      <p:tavLst>
                                        <p:tav tm="0">
                                          <p:val>
                                            <p:fltVal val="0"/>
                                          </p:val>
                                        </p:tav>
                                        <p:tav tm="100000">
                                          <p:val>
                                            <p:strVal val="#ppt_w"/>
                                          </p:val>
                                        </p:tav>
                                      </p:tavLst>
                                    </p:anim>
                                    <p:anim calcmode="lin" valueType="num">
                                      <p:cBhvr>
                                        <p:cTn id="21" dur="1000" fill="hold"/>
                                        <p:tgtEl>
                                          <p:spTgt spid="38"/>
                                        </p:tgtEl>
                                        <p:attrNameLst>
                                          <p:attrName>ppt_h</p:attrName>
                                        </p:attrNameLst>
                                      </p:cBhvr>
                                      <p:tavLst>
                                        <p:tav tm="0">
                                          <p:val>
                                            <p:fltVal val="0"/>
                                          </p:val>
                                        </p:tav>
                                        <p:tav tm="100000">
                                          <p:val>
                                            <p:strVal val="#ppt_h"/>
                                          </p:val>
                                        </p:tav>
                                      </p:tavLst>
                                    </p:anim>
                                    <p:animEffect transition="in" filter="fade">
                                      <p:cBhvr>
                                        <p:cTn id="22" dur="1000"/>
                                        <p:tgtEl>
                                          <p:spTgt spid="38"/>
                                        </p:tgtEl>
                                      </p:cBhvr>
                                    </p:animEffect>
                                  </p:childTnLst>
                                </p:cTn>
                              </p:par>
                              <p:par>
                                <p:cTn id="23" presetID="12" presetClass="entr" presetSubtype="8" fill="hold" grpId="0" nodeType="with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1000"/>
                                        <p:tgtEl>
                                          <p:spTgt spid="39"/>
                                        </p:tgtEl>
                                        <p:attrNameLst>
                                          <p:attrName>ppt_x</p:attrName>
                                        </p:attrNameLst>
                                      </p:cBhvr>
                                      <p:tavLst>
                                        <p:tav tm="0">
                                          <p:val>
                                            <p:strVal val="#ppt_x-#ppt_w*1.125000"/>
                                          </p:val>
                                        </p:tav>
                                        <p:tav tm="100000">
                                          <p:val>
                                            <p:strVal val="#ppt_x"/>
                                          </p:val>
                                        </p:tav>
                                      </p:tavLst>
                                    </p:anim>
                                    <p:animEffect transition="in" filter="wipe(right)">
                                      <p:cBhvr>
                                        <p:cTn id="26" dur="1000"/>
                                        <p:tgtEl>
                                          <p:spTgt spid="39"/>
                                        </p:tgtEl>
                                      </p:cBhvr>
                                    </p:animEffect>
                                  </p:childTnLst>
                                </p:cTn>
                              </p:par>
                              <p:par>
                                <p:cTn id="27" presetID="22" presetClass="entr" presetSubtype="8" fill="hold" grpId="0" nodeType="withEffect">
                                  <p:stCondLst>
                                    <p:cond delay="200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 grpId="0" animBg="1"/>
      <p:bldP spid="37" grpId="0" animBg="1"/>
      <p:bldP spid="37" grpId="1" animBg="1"/>
      <p:bldP spid="38" grpId="0" animBg="1"/>
      <p:bldP spid="38" grpId="1" animBg="1"/>
      <p:bldP spid="38"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54330" y="1268095"/>
            <a:ext cx="5873750" cy="4007485"/>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852420" y="5767705"/>
            <a:ext cx="6486525" cy="706755"/>
          </a:xfrm>
          <a:prstGeom prst="rect">
            <a:avLst/>
          </a:prstGeom>
          <a:noFill/>
        </p:spPr>
        <p:txBody>
          <a:bodyPr wrap="square" rtlCol="0">
            <a:spAutoFit/>
          </a:bodyPr>
          <a:lstStyle/>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User browsing  interface</a:t>
            </a:r>
            <a:endPar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p:txBody>
      </p:sp>
      <p:sp>
        <p:nvSpPr>
          <p:cNvPr id="27"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56328" y="92554"/>
            <a:ext cx="1097375" cy="1059272"/>
          </a:xfrm>
          <a:prstGeom prst="rect">
            <a:avLst/>
          </a:prstGeom>
        </p:spPr>
      </p:pic>
      <p:sp>
        <p:nvSpPr>
          <p:cNvPr id="6" name="矩形 5"/>
          <p:cNvSpPr/>
          <p:nvPr/>
        </p:nvSpPr>
        <p:spPr>
          <a:xfrm>
            <a:off x="6443980" y="1268095"/>
            <a:ext cx="5631815" cy="400748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5" grpId="0"/>
      <p:bldP spid="27" grpId="0" bldLvl="0" animBg="1"/>
      <p:bldP spid="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156328" y="92554"/>
            <a:ext cx="1097375" cy="1059272"/>
          </a:xfrm>
          <a:prstGeom prst="rect">
            <a:avLst/>
          </a:prstGeom>
        </p:spPr>
      </p:pic>
      <p:sp>
        <p:nvSpPr>
          <p:cNvPr id="6" name="矩形 5"/>
          <p:cNvSpPr/>
          <p:nvPr/>
        </p:nvSpPr>
        <p:spPr>
          <a:xfrm>
            <a:off x="2365375" y="380365"/>
            <a:ext cx="7312025" cy="540893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53490" y="5915660"/>
            <a:ext cx="9108440" cy="706755"/>
          </a:xfrm>
          <a:prstGeom prst="rect">
            <a:avLst/>
          </a:prstGeom>
          <a:noFill/>
        </p:spPr>
        <p:txBody>
          <a:bodyPr wrap="square" rtlCol="0">
            <a:spAutoFit/>
          </a:bodyPr>
          <a:lstStyle/>
          <a:p>
            <a:pPr algn="ctr"/>
            <a:r>
              <a:rPr lang="en-US" altLang="zh-CN" sz="4000" dirty="0">
                <a:ln w="12700">
                  <a:solidFill>
                    <a:srgbClr val="DBCBFD"/>
                  </a:solidFill>
                </a:ln>
                <a:blipFill>
                  <a:blip r:embed="rId3"/>
                  <a:stretch>
                    <a:fillRect/>
                  </a:stretch>
                </a:blipFill>
                <a:latin typeface="微软雅黑" panose="020B0503020204020204" pitchFamily="34" charset="-122"/>
                <a:ea typeface="微软雅黑" panose="020B0503020204020204" pitchFamily="34" charset="-122"/>
              </a:rPr>
              <a:t>Click on the poster to view details</a:t>
            </a:r>
            <a:endParaRPr lang="en-US" altLang="zh-CN" sz="4000" dirty="0">
              <a:ln w="12700">
                <a:solidFill>
                  <a:srgbClr val="DBCBFD"/>
                </a:solidFill>
              </a:ln>
              <a:blipFill>
                <a:blip r:embed="rId3"/>
                <a:stretch>
                  <a:fillRect/>
                </a:stretch>
              </a:blip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6" grpId="0" bldLvl="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442923" y="1200647"/>
            <a:ext cx="4532233" cy="4007457"/>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3082978" y="5657353"/>
            <a:ext cx="4934108" cy="707886"/>
          </a:xfrm>
          <a:prstGeom prst="rect">
            <a:avLst/>
          </a:prstGeom>
          <a:noFill/>
        </p:spPr>
        <p:txBody>
          <a:bodyPr wrap="none" rtlCol="0">
            <a:spAutoFit/>
          </a:bodyPr>
          <a:lstStyle/>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Administrator page</a:t>
            </a:r>
            <a:endParaRPr lang="zh-CN" altLang="en-US"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p:txBody>
      </p:sp>
      <p:sp>
        <p:nvSpPr>
          <p:cNvPr id="27"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61844" y="235677"/>
            <a:ext cx="1097375" cy="105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442923" y="1200647"/>
            <a:ext cx="5613613" cy="4007457"/>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4250426" y="5657353"/>
            <a:ext cx="4253088" cy="707886"/>
          </a:xfrm>
          <a:prstGeom prst="rect">
            <a:avLst/>
          </a:prstGeom>
          <a:noFill/>
        </p:spPr>
        <p:txBody>
          <a:bodyPr wrap="none" rtlCol="0">
            <a:spAutoFit/>
          </a:bodyPr>
          <a:lstStyle/>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Movie operation</a:t>
            </a:r>
            <a:endParaRPr lang="zh-CN" altLang="en-US"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p:txBody>
      </p:sp>
      <p:sp>
        <p:nvSpPr>
          <p:cNvPr id="27"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61844" y="235677"/>
            <a:ext cx="1097375" cy="105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808905" y="1151826"/>
            <a:ext cx="4532233" cy="4007457"/>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903406" y="5577840"/>
            <a:ext cx="2343230" cy="707886"/>
          </a:xfrm>
          <a:prstGeom prst="rect">
            <a:avLst/>
          </a:prstGeom>
          <a:noFill/>
        </p:spPr>
        <p:txBody>
          <a:bodyPr wrap="square" rtlCol="0">
            <a:spAutoFit/>
          </a:bodyPr>
          <a:lstStyle/>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Demand</a:t>
            </a:r>
            <a:endParaRPr lang="zh-CN" altLang="en-US"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p:txBody>
      </p:sp>
      <p:sp>
        <p:nvSpPr>
          <p:cNvPr id="27"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56328" y="92554"/>
            <a:ext cx="1097375" cy="1059272"/>
          </a:xfrm>
          <a:prstGeom prst="rect">
            <a:avLst/>
          </a:prstGeom>
        </p:spPr>
      </p:pic>
      <p:sp>
        <p:nvSpPr>
          <p:cNvPr id="6" name="矩形 5"/>
          <p:cNvSpPr/>
          <p:nvPr/>
        </p:nvSpPr>
        <p:spPr>
          <a:xfrm>
            <a:off x="6581326" y="1151825"/>
            <a:ext cx="4532233" cy="400745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40989" y="5577840"/>
            <a:ext cx="2343230" cy="707886"/>
          </a:xfrm>
          <a:prstGeom prst="rect">
            <a:avLst/>
          </a:prstGeom>
          <a:noFill/>
        </p:spPr>
        <p:txBody>
          <a:bodyPr wrap="square" rtlCol="0">
            <a:spAutoFit/>
          </a:bodyPr>
          <a:lstStyle/>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Delete</a:t>
            </a:r>
            <a:endParaRPr lang="zh-CN" altLang="en-US"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808905" y="1151826"/>
            <a:ext cx="4532233" cy="4007457"/>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903406" y="5577840"/>
            <a:ext cx="2343230" cy="707886"/>
          </a:xfrm>
          <a:prstGeom prst="rect">
            <a:avLst/>
          </a:prstGeom>
          <a:noFill/>
        </p:spPr>
        <p:txBody>
          <a:bodyPr wrap="square" rtlCol="0">
            <a:spAutoFit/>
          </a:bodyPr>
          <a:lstStyle/>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Add</a:t>
            </a:r>
            <a:endParaRPr lang="zh-CN" altLang="en-US"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p:txBody>
      </p:sp>
      <p:sp>
        <p:nvSpPr>
          <p:cNvPr id="27"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56328" y="92554"/>
            <a:ext cx="1097375" cy="1059272"/>
          </a:xfrm>
          <a:prstGeom prst="rect">
            <a:avLst/>
          </a:prstGeom>
        </p:spPr>
      </p:pic>
      <p:sp>
        <p:nvSpPr>
          <p:cNvPr id="6" name="矩形 5"/>
          <p:cNvSpPr/>
          <p:nvPr/>
        </p:nvSpPr>
        <p:spPr>
          <a:xfrm>
            <a:off x="6581326" y="1151825"/>
            <a:ext cx="4532233" cy="400745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40989" y="5577840"/>
            <a:ext cx="2343230" cy="707886"/>
          </a:xfrm>
          <a:prstGeom prst="rect">
            <a:avLst/>
          </a:prstGeom>
          <a:noFill/>
        </p:spPr>
        <p:txBody>
          <a:bodyPr wrap="square" rtlCol="0">
            <a:spAutoFit/>
          </a:bodyPr>
          <a:lstStyle/>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Alter</a:t>
            </a:r>
            <a:endParaRPr lang="zh-CN" altLang="en-US"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5329605" y="601025"/>
            <a:ext cx="1532792" cy="1015663"/>
          </a:xfrm>
          <a:prstGeom prst="rect">
            <a:avLst/>
          </a:prstGeom>
          <a:noFill/>
        </p:spPr>
        <p:txBody>
          <a:bodyPr wrap="none" rtlCol="0">
            <a:spAutoFit/>
          </a:bodyPr>
          <a:lstStyle>
            <a:defPPr>
              <a:defRPr lang="zh-CN"/>
            </a:defPPr>
            <a:lvl1pPr>
              <a:defRPr sz="4000" b="1">
                <a:solidFill>
                  <a:srgbClr val="00B0F0"/>
                </a:solidFill>
                <a:latin typeface="微软雅黑" panose="020B0503020204020204" pitchFamily="34" charset="-122"/>
                <a:ea typeface="微软雅黑" panose="020B0503020204020204" pitchFamily="34" charset="-122"/>
              </a:defRPr>
            </a:lvl1pPr>
          </a:lstStyle>
          <a:p>
            <a:pPr algn="ctr"/>
            <a:r>
              <a:rPr lang="en-US" altLang="zh-CN" sz="6000" dirty="0">
                <a:ln w="12700">
                  <a:solidFill>
                    <a:schemeClr val="bg1"/>
                  </a:solidFill>
                </a:ln>
                <a:blipFill>
                  <a:blip r:embed="rId1"/>
                  <a:stretch>
                    <a:fillRect/>
                  </a:stretch>
                </a:blipFill>
              </a:rPr>
              <a:t>List</a:t>
            </a:r>
            <a:endParaRPr lang="zh-CN" altLang="en-US" sz="6000" dirty="0">
              <a:ln w="12700">
                <a:solidFill>
                  <a:schemeClr val="bg1"/>
                </a:solidFill>
              </a:ln>
              <a:blipFill>
                <a:blip r:embed="rId1"/>
                <a:stretch>
                  <a:fillRect/>
                </a:stretch>
              </a:blipFill>
            </a:endParaRPr>
          </a:p>
        </p:txBody>
      </p:sp>
      <p:sp>
        <p:nvSpPr>
          <p:cNvPr id="32" name="任意多边形 31"/>
          <p:cNvSpPr/>
          <p:nvPr/>
        </p:nvSpPr>
        <p:spPr>
          <a:xfrm rot="376844">
            <a:off x="337763" y="2581806"/>
            <a:ext cx="1380083" cy="2609428"/>
          </a:xfrm>
          <a:custGeom>
            <a:avLst/>
            <a:gdLst>
              <a:gd name="connsiteX0" fmla="*/ 1063735 w 1063735"/>
              <a:gd name="connsiteY0" fmla="*/ 0 h 1911927"/>
              <a:gd name="connsiteX1" fmla="*/ 367544 w 1063735"/>
              <a:gd name="connsiteY1" fmla="*/ 457200 h 1911927"/>
              <a:gd name="connsiteX2" fmla="*/ 14253 w 1063735"/>
              <a:gd name="connsiteY2" fmla="*/ 1194955 h 1911927"/>
              <a:gd name="connsiteX3" fmla="*/ 97381 w 1063735"/>
              <a:gd name="connsiteY3" fmla="*/ 1756064 h 1911927"/>
              <a:gd name="connsiteX4" fmla="*/ 357153 w 1063735"/>
              <a:gd name="connsiteY4" fmla="*/ 1911927 h 1911927"/>
              <a:gd name="connsiteX0-1" fmla="*/ 1049491 w 1049491"/>
              <a:gd name="connsiteY0-2" fmla="*/ 0 h 1911927"/>
              <a:gd name="connsiteX1-3" fmla="*/ 353300 w 1049491"/>
              <a:gd name="connsiteY1-4" fmla="*/ 457200 h 1911927"/>
              <a:gd name="connsiteX2-5" fmla="*/ 9 w 1049491"/>
              <a:gd name="connsiteY2-6" fmla="*/ 1194955 h 1911927"/>
              <a:gd name="connsiteX3-7" fmla="*/ 342909 w 1049491"/>
              <a:gd name="connsiteY3-8" fmla="*/ 1911927 h 1911927"/>
              <a:gd name="connsiteX0-9" fmla="*/ 1049502 w 1049502"/>
              <a:gd name="connsiteY0-10" fmla="*/ 0 h 2002414"/>
              <a:gd name="connsiteX1-11" fmla="*/ 353311 w 1049502"/>
              <a:gd name="connsiteY1-12" fmla="*/ 457200 h 2002414"/>
              <a:gd name="connsiteX2-13" fmla="*/ 20 w 1049502"/>
              <a:gd name="connsiteY2-14" fmla="*/ 1194955 h 2002414"/>
              <a:gd name="connsiteX3-15" fmla="*/ 366732 w 1049502"/>
              <a:gd name="connsiteY3-16" fmla="*/ 2002414 h 2002414"/>
              <a:gd name="connsiteX0-17" fmla="*/ 1057496 w 1057496"/>
              <a:gd name="connsiteY0-18" fmla="*/ 0 h 2002414"/>
              <a:gd name="connsiteX1-19" fmla="*/ 361305 w 1057496"/>
              <a:gd name="connsiteY1-20" fmla="*/ 457200 h 2002414"/>
              <a:gd name="connsiteX2-21" fmla="*/ 8014 w 1057496"/>
              <a:gd name="connsiteY2-22" fmla="*/ 1194955 h 2002414"/>
              <a:gd name="connsiteX3-23" fmla="*/ 374726 w 1057496"/>
              <a:gd name="connsiteY3-24" fmla="*/ 2002414 h 2002414"/>
              <a:gd name="connsiteX0-25" fmla="*/ 1171539 w 1171539"/>
              <a:gd name="connsiteY0-26" fmla="*/ 0 h 2002414"/>
              <a:gd name="connsiteX1-27" fmla="*/ 475348 w 1171539"/>
              <a:gd name="connsiteY1-28" fmla="*/ 457200 h 2002414"/>
              <a:gd name="connsiteX2-29" fmla="*/ 122057 w 1171539"/>
              <a:gd name="connsiteY2-30" fmla="*/ 1194955 h 2002414"/>
              <a:gd name="connsiteX3-31" fmla="*/ 488769 w 1171539"/>
              <a:gd name="connsiteY3-32" fmla="*/ 2002414 h 2002414"/>
              <a:gd name="connsiteX0-33" fmla="*/ 1171539 w 1171539"/>
              <a:gd name="connsiteY0-34" fmla="*/ 0 h 2002414"/>
              <a:gd name="connsiteX1-35" fmla="*/ 475348 w 1171539"/>
              <a:gd name="connsiteY1-36" fmla="*/ 457200 h 2002414"/>
              <a:gd name="connsiteX2-37" fmla="*/ 122057 w 1171539"/>
              <a:gd name="connsiteY2-38" fmla="*/ 1194955 h 2002414"/>
              <a:gd name="connsiteX3-39" fmla="*/ 488769 w 1171539"/>
              <a:gd name="connsiteY3-40" fmla="*/ 2002414 h 2002414"/>
              <a:gd name="connsiteX0-41" fmla="*/ 1171539 w 1171539"/>
              <a:gd name="connsiteY0-42" fmla="*/ 0 h 2002414"/>
              <a:gd name="connsiteX1-43" fmla="*/ 475348 w 1171539"/>
              <a:gd name="connsiteY1-44" fmla="*/ 457200 h 2002414"/>
              <a:gd name="connsiteX2-45" fmla="*/ 122057 w 1171539"/>
              <a:gd name="connsiteY2-46" fmla="*/ 1194955 h 2002414"/>
              <a:gd name="connsiteX3-47" fmla="*/ 488769 w 1171539"/>
              <a:gd name="connsiteY3-48" fmla="*/ 2002414 h 2002414"/>
              <a:gd name="connsiteX0-49" fmla="*/ 1171539 w 1171539"/>
              <a:gd name="connsiteY0-50" fmla="*/ 0 h 2002414"/>
              <a:gd name="connsiteX1-51" fmla="*/ 475348 w 1171539"/>
              <a:gd name="connsiteY1-52" fmla="*/ 457200 h 2002414"/>
              <a:gd name="connsiteX2-53" fmla="*/ 122057 w 1171539"/>
              <a:gd name="connsiteY2-54" fmla="*/ 1280680 h 2002414"/>
              <a:gd name="connsiteX3-55" fmla="*/ 488769 w 1171539"/>
              <a:gd name="connsiteY3-56" fmla="*/ 2002414 h 2002414"/>
              <a:gd name="connsiteX0-57" fmla="*/ 1207504 w 1207504"/>
              <a:gd name="connsiteY0-58" fmla="*/ 0 h 2002414"/>
              <a:gd name="connsiteX1-59" fmla="*/ 511313 w 1207504"/>
              <a:gd name="connsiteY1-60" fmla="*/ 457200 h 2002414"/>
              <a:gd name="connsiteX2-61" fmla="*/ 158022 w 1207504"/>
              <a:gd name="connsiteY2-62" fmla="*/ 1280680 h 2002414"/>
              <a:gd name="connsiteX3-63" fmla="*/ 524734 w 1207504"/>
              <a:gd name="connsiteY3-64" fmla="*/ 2002414 h 2002414"/>
              <a:gd name="connsiteX0-65" fmla="*/ 1207504 w 1207504"/>
              <a:gd name="connsiteY0-66" fmla="*/ 0 h 2002414"/>
              <a:gd name="connsiteX1-67" fmla="*/ 511313 w 1207504"/>
              <a:gd name="connsiteY1-68" fmla="*/ 457200 h 2002414"/>
              <a:gd name="connsiteX2-69" fmla="*/ 158022 w 1207504"/>
              <a:gd name="connsiteY2-70" fmla="*/ 1280680 h 2002414"/>
              <a:gd name="connsiteX3-71" fmla="*/ 524734 w 1207504"/>
              <a:gd name="connsiteY3-72" fmla="*/ 2002414 h 2002414"/>
              <a:gd name="connsiteX0-73" fmla="*/ 1052410 w 1052410"/>
              <a:gd name="connsiteY0-74" fmla="*/ 0 h 2002414"/>
              <a:gd name="connsiteX1-75" fmla="*/ 275257 w 1052410"/>
              <a:gd name="connsiteY1-76" fmla="*/ 452437 h 2002414"/>
              <a:gd name="connsiteX2-77" fmla="*/ 2928 w 1052410"/>
              <a:gd name="connsiteY2-78" fmla="*/ 1280680 h 2002414"/>
              <a:gd name="connsiteX3-79" fmla="*/ 369640 w 1052410"/>
              <a:gd name="connsiteY3-80" fmla="*/ 2002414 h 2002414"/>
              <a:gd name="connsiteX0-81" fmla="*/ 1159202 w 1159202"/>
              <a:gd name="connsiteY0-82" fmla="*/ 0 h 2002414"/>
              <a:gd name="connsiteX1-83" fmla="*/ 382049 w 1159202"/>
              <a:gd name="connsiteY1-84" fmla="*/ 452437 h 2002414"/>
              <a:gd name="connsiteX2-85" fmla="*/ 109720 w 1159202"/>
              <a:gd name="connsiteY2-86" fmla="*/ 1280680 h 2002414"/>
              <a:gd name="connsiteX3-87" fmla="*/ 476432 w 1159202"/>
              <a:gd name="connsiteY3-88" fmla="*/ 2002414 h 2002414"/>
              <a:gd name="connsiteX0-89" fmla="*/ 1159202 w 1159202"/>
              <a:gd name="connsiteY0-90" fmla="*/ 0 h 2002414"/>
              <a:gd name="connsiteX1-91" fmla="*/ 382049 w 1159202"/>
              <a:gd name="connsiteY1-92" fmla="*/ 452437 h 2002414"/>
              <a:gd name="connsiteX2-93" fmla="*/ 109720 w 1159202"/>
              <a:gd name="connsiteY2-94" fmla="*/ 1280680 h 2002414"/>
              <a:gd name="connsiteX3-95" fmla="*/ 476432 w 1159202"/>
              <a:gd name="connsiteY3-96" fmla="*/ 2002414 h 2002414"/>
              <a:gd name="connsiteX0-97" fmla="*/ 1235402 w 1235402"/>
              <a:gd name="connsiteY0-98" fmla="*/ 0 h 1919864"/>
              <a:gd name="connsiteX1-99" fmla="*/ 382049 w 1235402"/>
              <a:gd name="connsiteY1-100" fmla="*/ 369887 h 1919864"/>
              <a:gd name="connsiteX2-101" fmla="*/ 109720 w 1235402"/>
              <a:gd name="connsiteY2-102" fmla="*/ 1198130 h 1919864"/>
              <a:gd name="connsiteX3-103" fmla="*/ 476432 w 1235402"/>
              <a:gd name="connsiteY3-104" fmla="*/ 1919864 h 1919864"/>
              <a:gd name="connsiteX0-105" fmla="*/ 1235402 w 1235402"/>
              <a:gd name="connsiteY0-106" fmla="*/ 0 h 1919864"/>
              <a:gd name="connsiteX1-107" fmla="*/ 382049 w 1235402"/>
              <a:gd name="connsiteY1-108" fmla="*/ 369887 h 1919864"/>
              <a:gd name="connsiteX2-109" fmla="*/ 109720 w 1235402"/>
              <a:gd name="connsiteY2-110" fmla="*/ 1198130 h 1919864"/>
              <a:gd name="connsiteX3-111" fmla="*/ 476432 w 1235402"/>
              <a:gd name="connsiteY3-112" fmla="*/ 1919864 h 1919864"/>
              <a:gd name="connsiteX0-113" fmla="*/ 1227683 w 1227683"/>
              <a:gd name="connsiteY0-114" fmla="*/ 0 h 1919864"/>
              <a:gd name="connsiteX1-115" fmla="*/ 374330 w 1227683"/>
              <a:gd name="connsiteY1-116" fmla="*/ 369887 h 1919864"/>
              <a:gd name="connsiteX2-117" fmla="*/ 102001 w 1227683"/>
              <a:gd name="connsiteY2-118" fmla="*/ 1198130 h 1919864"/>
              <a:gd name="connsiteX3-119" fmla="*/ 468713 w 1227683"/>
              <a:gd name="connsiteY3-120" fmla="*/ 1919864 h 1919864"/>
              <a:gd name="connsiteX0-121" fmla="*/ 1237208 w 1237208"/>
              <a:gd name="connsiteY0-122" fmla="*/ 0 h 1929389"/>
              <a:gd name="connsiteX1-123" fmla="*/ 374330 w 1237208"/>
              <a:gd name="connsiteY1-124" fmla="*/ 379412 h 1929389"/>
              <a:gd name="connsiteX2-125" fmla="*/ 102001 w 1237208"/>
              <a:gd name="connsiteY2-126" fmla="*/ 1207655 h 1929389"/>
              <a:gd name="connsiteX3-127" fmla="*/ 468713 w 1237208"/>
              <a:gd name="connsiteY3-128" fmla="*/ 1929389 h 1929389"/>
              <a:gd name="connsiteX0-129" fmla="*/ 1246733 w 1246733"/>
              <a:gd name="connsiteY0-130" fmla="*/ 0 h 1948439"/>
              <a:gd name="connsiteX1-131" fmla="*/ 374330 w 1246733"/>
              <a:gd name="connsiteY1-132" fmla="*/ 398462 h 1948439"/>
              <a:gd name="connsiteX2-133" fmla="*/ 102001 w 1246733"/>
              <a:gd name="connsiteY2-134" fmla="*/ 1226705 h 1948439"/>
              <a:gd name="connsiteX3-135" fmla="*/ 468713 w 1246733"/>
              <a:gd name="connsiteY3-136" fmla="*/ 1948439 h 1948439"/>
            </a:gdLst>
            <a:ahLst/>
            <a:cxnLst>
              <a:cxn ang="0">
                <a:pos x="connsiteX0-1" y="connsiteY0-2"/>
              </a:cxn>
              <a:cxn ang="0">
                <a:pos x="connsiteX1-3" y="connsiteY1-4"/>
              </a:cxn>
              <a:cxn ang="0">
                <a:pos x="connsiteX2-5" y="connsiteY2-6"/>
              </a:cxn>
              <a:cxn ang="0">
                <a:pos x="connsiteX3-7" y="connsiteY3-8"/>
              </a:cxn>
            </a:cxnLst>
            <a:rect l="l" t="t" r="r" b="b"/>
            <a:pathLst>
              <a:path w="1246733" h="1948439">
                <a:moveTo>
                  <a:pt x="1246733" y="0"/>
                </a:moveTo>
                <a:cubicBezTo>
                  <a:pt x="1014669" y="303644"/>
                  <a:pt x="565119" y="194011"/>
                  <a:pt x="374330" y="398462"/>
                </a:cubicBezTo>
                <a:cubicBezTo>
                  <a:pt x="183541" y="602913"/>
                  <a:pt x="329159" y="944563"/>
                  <a:pt x="102001" y="1226705"/>
                </a:cubicBezTo>
                <a:cubicBezTo>
                  <a:pt x="-125157" y="1508847"/>
                  <a:pt x="40088" y="1937183"/>
                  <a:pt x="468713" y="1948439"/>
                </a:cubicBezTo>
              </a:path>
            </a:pathLst>
          </a:custGeom>
          <a:noFill/>
          <a:ln w="19050">
            <a:solidFill>
              <a:schemeClr val="bg1"/>
            </a:solidFill>
            <a:prstDash val="soli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微软雅黑" panose="020B0503020204020204" pitchFamily="34" charset="-122"/>
              <a:ea typeface="微软雅黑" panose="020B0503020204020204" pitchFamily="34" charset="-122"/>
            </a:endParaRPr>
          </a:p>
        </p:txBody>
      </p:sp>
      <p:sp>
        <p:nvSpPr>
          <p:cNvPr id="74" name="任意多边形 73"/>
          <p:cNvSpPr/>
          <p:nvPr/>
        </p:nvSpPr>
        <p:spPr>
          <a:xfrm>
            <a:off x="1990148" y="3898034"/>
            <a:ext cx="1516638" cy="1652114"/>
          </a:xfrm>
          <a:custGeom>
            <a:avLst/>
            <a:gdLst>
              <a:gd name="connsiteX0" fmla="*/ 0 w 2327563"/>
              <a:gd name="connsiteY0" fmla="*/ 519546 h 623455"/>
              <a:gd name="connsiteX1" fmla="*/ 893618 w 2327563"/>
              <a:gd name="connsiteY1" fmla="*/ 623455 h 623455"/>
              <a:gd name="connsiteX2" fmla="*/ 1745672 w 2327563"/>
              <a:gd name="connsiteY2" fmla="*/ 519546 h 623455"/>
              <a:gd name="connsiteX3" fmla="*/ 2327563 w 2327563"/>
              <a:gd name="connsiteY3" fmla="*/ 0 h 623455"/>
              <a:gd name="connsiteX0-1" fmla="*/ 0 w 2232313"/>
              <a:gd name="connsiteY0-2" fmla="*/ 557646 h 624585"/>
              <a:gd name="connsiteX1-3" fmla="*/ 798368 w 2232313"/>
              <a:gd name="connsiteY1-4" fmla="*/ 623455 h 624585"/>
              <a:gd name="connsiteX2-5" fmla="*/ 1650422 w 2232313"/>
              <a:gd name="connsiteY2-6" fmla="*/ 519546 h 624585"/>
              <a:gd name="connsiteX3-7" fmla="*/ 2232313 w 2232313"/>
              <a:gd name="connsiteY3-8" fmla="*/ 0 h 624585"/>
              <a:gd name="connsiteX0-9" fmla="*/ 0 w 2270413"/>
              <a:gd name="connsiteY0-10" fmla="*/ 595746 h 634241"/>
              <a:gd name="connsiteX1-11" fmla="*/ 836468 w 2270413"/>
              <a:gd name="connsiteY1-12" fmla="*/ 623455 h 634241"/>
              <a:gd name="connsiteX2-13" fmla="*/ 1688522 w 2270413"/>
              <a:gd name="connsiteY2-14" fmla="*/ 519546 h 634241"/>
              <a:gd name="connsiteX3-15" fmla="*/ 2270413 w 2270413"/>
              <a:gd name="connsiteY3-16" fmla="*/ 0 h 634241"/>
              <a:gd name="connsiteX0-17" fmla="*/ 0 w 2270413"/>
              <a:gd name="connsiteY0-18" fmla="*/ 595746 h 624141"/>
              <a:gd name="connsiteX1-19" fmla="*/ 836468 w 2270413"/>
              <a:gd name="connsiteY1-20" fmla="*/ 623455 h 624141"/>
              <a:gd name="connsiteX2-21" fmla="*/ 1688522 w 2270413"/>
              <a:gd name="connsiteY2-22" fmla="*/ 519546 h 624141"/>
              <a:gd name="connsiteX3-23" fmla="*/ 2270413 w 2270413"/>
              <a:gd name="connsiteY3-24" fmla="*/ 0 h 624141"/>
              <a:gd name="connsiteX0-25" fmla="*/ 0 w 2270413"/>
              <a:gd name="connsiteY0-26" fmla="*/ 595746 h 661302"/>
              <a:gd name="connsiteX1-27" fmla="*/ 836468 w 2270413"/>
              <a:gd name="connsiteY1-28" fmla="*/ 623455 h 661302"/>
              <a:gd name="connsiteX2-29" fmla="*/ 1688522 w 2270413"/>
              <a:gd name="connsiteY2-30" fmla="*/ 519546 h 661302"/>
              <a:gd name="connsiteX3-31" fmla="*/ 2270413 w 2270413"/>
              <a:gd name="connsiteY3-32" fmla="*/ 0 h 661302"/>
              <a:gd name="connsiteX0-33" fmla="*/ 0 w 2270413"/>
              <a:gd name="connsiteY0-34" fmla="*/ 595746 h 699369"/>
              <a:gd name="connsiteX1-35" fmla="*/ 836468 w 2270413"/>
              <a:gd name="connsiteY1-36" fmla="*/ 623455 h 699369"/>
              <a:gd name="connsiteX2-37" fmla="*/ 1688522 w 2270413"/>
              <a:gd name="connsiteY2-38" fmla="*/ 519546 h 699369"/>
              <a:gd name="connsiteX3-39" fmla="*/ 2270413 w 2270413"/>
              <a:gd name="connsiteY3-40" fmla="*/ 0 h 699369"/>
              <a:gd name="connsiteX0-41" fmla="*/ 0 w 2270413"/>
              <a:gd name="connsiteY0-42" fmla="*/ 595746 h 780486"/>
              <a:gd name="connsiteX1-43" fmla="*/ 836468 w 2270413"/>
              <a:gd name="connsiteY1-44" fmla="*/ 623455 h 780486"/>
              <a:gd name="connsiteX2-45" fmla="*/ 1745672 w 2270413"/>
              <a:gd name="connsiteY2-46" fmla="*/ 681471 h 780486"/>
              <a:gd name="connsiteX3-47" fmla="*/ 2270413 w 2270413"/>
              <a:gd name="connsiteY3-48" fmla="*/ 0 h 780486"/>
              <a:gd name="connsiteX0-49" fmla="*/ 0 w 2270413"/>
              <a:gd name="connsiteY0-50" fmla="*/ 595746 h 705341"/>
              <a:gd name="connsiteX1-51" fmla="*/ 836468 w 2270413"/>
              <a:gd name="connsiteY1-52" fmla="*/ 623455 h 705341"/>
              <a:gd name="connsiteX2-53" fmla="*/ 1745672 w 2270413"/>
              <a:gd name="connsiteY2-54" fmla="*/ 681471 h 705341"/>
              <a:gd name="connsiteX3-55" fmla="*/ 2270413 w 2270413"/>
              <a:gd name="connsiteY3-56" fmla="*/ 0 h 705341"/>
              <a:gd name="connsiteX0-57" fmla="*/ 0 w 2270413"/>
              <a:gd name="connsiteY0-58" fmla="*/ 595746 h 772873"/>
              <a:gd name="connsiteX1-59" fmla="*/ 836468 w 2270413"/>
              <a:gd name="connsiteY1-60" fmla="*/ 756805 h 772873"/>
              <a:gd name="connsiteX2-61" fmla="*/ 1745672 w 2270413"/>
              <a:gd name="connsiteY2-62" fmla="*/ 681471 h 772873"/>
              <a:gd name="connsiteX3-63" fmla="*/ 2270413 w 2270413"/>
              <a:gd name="connsiteY3-64" fmla="*/ 0 h 772873"/>
              <a:gd name="connsiteX0-65" fmla="*/ 0 w 2270413"/>
              <a:gd name="connsiteY0-66" fmla="*/ 595746 h 857119"/>
              <a:gd name="connsiteX1-67" fmla="*/ 836468 w 2270413"/>
              <a:gd name="connsiteY1-68" fmla="*/ 756805 h 857119"/>
              <a:gd name="connsiteX2-69" fmla="*/ 1745672 w 2270413"/>
              <a:gd name="connsiteY2-70" fmla="*/ 681471 h 857119"/>
              <a:gd name="connsiteX3-71" fmla="*/ 2270413 w 2270413"/>
              <a:gd name="connsiteY3-72" fmla="*/ 0 h 857119"/>
              <a:gd name="connsiteX0-73" fmla="*/ 0 w 2137063"/>
              <a:gd name="connsiteY0-74" fmla="*/ 614796 h 792920"/>
              <a:gd name="connsiteX1-75" fmla="*/ 836468 w 2137063"/>
              <a:gd name="connsiteY1-76" fmla="*/ 775855 h 792920"/>
              <a:gd name="connsiteX2-77" fmla="*/ 1745672 w 2137063"/>
              <a:gd name="connsiteY2-78" fmla="*/ 700521 h 792920"/>
              <a:gd name="connsiteX3-79" fmla="*/ 2137063 w 2137063"/>
              <a:gd name="connsiteY3-80" fmla="*/ 0 h 792920"/>
              <a:gd name="connsiteX0-81" fmla="*/ 0 w 2137063"/>
              <a:gd name="connsiteY0-82" fmla="*/ 614796 h 792920"/>
              <a:gd name="connsiteX1-83" fmla="*/ 836468 w 2137063"/>
              <a:gd name="connsiteY1-84" fmla="*/ 775855 h 792920"/>
              <a:gd name="connsiteX2-85" fmla="*/ 1745672 w 2137063"/>
              <a:gd name="connsiteY2-86" fmla="*/ 700521 h 792920"/>
              <a:gd name="connsiteX3-87" fmla="*/ 2137063 w 2137063"/>
              <a:gd name="connsiteY3-88" fmla="*/ 0 h 792920"/>
              <a:gd name="connsiteX0-89" fmla="*/ 0 w 2137063"/>
              <a:gd name="connsiteY0-90" fmla="*/ 614796 h 910994"/>
              <a:gd name="connsiteX1-91" fmla="*/ 836468 w 2137063"/>
              <a:gd name="connsiteY1-92" fmla="*/ 909205 h 910994"/>
              <a:gd name="connsiteX2-93" fmla="*/ 1745672 w 2137063"/>
              <a:gd name="connsiteY2-94" fmla="*/ 700521 h 910994"/>
              <a:gd name="connsiteX3-95" fmla="*/ 2137063 w 2137063"/>
              <a:gd name="connsiteY3-96" fmla="*/ 0 h 910994"/>
              <a:gd name="connsiteX0-97" fmla="*/ 0 w 2137063"/>
              <a:gd name="connsiteY0-98" fmla="*/ 614796 h 919056"/>
              <a:gd name="connsiteX1-99" fmla="*/ 836468 w 2137063"/>
              <a:gd name="connsiteY1-100" fmla="*/ 909205 h 919056"/>
              <a:gd name="connsiteX2-101" fmla="*/ 1793297 w 2137063"/>
              <a:gd name="connsiteY2-102" fmla="*/ 767196 h 919056"/>
              <a:gd name="connsiteX3-103" fmla="*/ 2137063 w 2137063"/>
              <a:gd name="connsiteY3-104" fmla="*/ 0 h 919056"/>
              <a:gd name="connsiteX0-105" fmla="*/ 0 w 2137063"/>
              <a:gd name="connsiteY0-106" fmla="*/ 614796 h 948049"/>
              <a:gd name="connsiteX1-107" fmla="*/ 836468 w 2137063"/>
              <a:gd name="connsiteY1-108" fmla="*/ 909205 h 948049"/>
              <a:gd name="connsiteX2-109" fmla="*/ 1793297 w 2137063"/>
              <a:gd name="connsiteY2-110" fmla="*/ 767196 h 948049"/>
              <a:gd name="connsiteX3-111" fmla="*/ 2137063 w 2137063"/>
              <a:gd name="connsiteY3-112" fmla="*/ 0 h 948049"/>
              <a:gd name="connsiteX0-113" fmla="*/ 0 w 2098963"/>
              <a:gd name="connsiteY0-114" fmla="*/ 633846 h 938537"/>
              <a:gd name="connsiteX1-115" fmla="*/ 836468 w 2098963"/>
              <a:gd name="connsiteY1-116" fmla="*/ 928255 h 938537"/>
              <a:gd name="connsiteX2-117" fmla="*/ 1793297 w 2098963"/>
              <a:gd name="connsiteY2-118" fmla="*/ 786246 h 938537"/>
              <a:gd name="connsiteX3-119" fmla="*/ 2098963 w 2098963"/>
              <a:gd name="connsiteY3-120" fmla="*/ 0 h 938537"/>
              <a:gd name="connsiteX0-121" fmla="*/ 0 w 2098963"/>
              <a:gd name="connsiteY0-122" fmla="*/ 633846 h 938537"/>
              <a:gd name="connsiteX1-123" fmla="*/ 836468 w 2098963"/>
              <a:gd name="connsiteY1-124" fmla="*/ 928255 h 938537"/>
              <a:gd name="connsiteX2-125" fmla="*/ 1793297 w 2098963"/>
              <a:gd name="connsiteY2-126" fmla="*/ 786246 h 938537"/>
              <a:gd name="connsiteX3-127" fmla="*/ 2098963 w 2098963"/>
              <a:gd name="connsiteY3-128" fmla="*/ 0 h 938537"/>
              <a:gd name="connsiteX0-129" fmla="*/ 0 w 2089438"/>
              <a:gd name="connsiteY0-130" fmla="*/ 662421 h 967803"/>
              <a:gd name="connsiteX1-131" fmla="*/ 836468 w 2089438"/>
              <a:gd name="connsiteY1-132" fmla="*/ 956830 h 967803"/>
              <a:gd name="connsiteX2-133" fmla="*/ 1793297 w 2089438"/>
              <a:gd name="connsiteY2-134" fmla="*/ 814821 h 967803"/>
              <a:gd name="connsiteX3-135" fmla="*/ 2089438 w 2089438"/>
              <a:gd name="connsiteY3-136" fmla="*/ 0 h 967803"/>
              <a:gd name="connsiteX0-137" fmla="*/ 0 w 2089438"/>
              <a:gd name="connsiteY0-138" fmla="*/ 662421 h 967803"/>
              <a:gd name="connsiteX1-139" fmla="*/ 836468 w 2089438"/>
              <a:gd name="connsiteY1-140" fmla="*/ 956830 h 967803"/>
              <a:gd name="connsiteX2-141" fmla="*/ 1793297 w 2089438"/>
              <a:gd name="connsiteY2-142" fmla="*/ 814821 h 967803"/>
              <a:gd name="connsiteX3-143" fmla="*/ 2089438 w 2089438"/>
              <a:gd name="connsiteY3-144" fmla="*/ 0 h 967803"/>
              <a:gd name="connsiteX0-145" fmla="*/ 0 w 2113250"/>
              <a:gd name="connsiteY0-146" fmla="*/ 657659 h 968143"/>
              <a:gd name="connsiteX1-147" fmla="*/ 860280 w 2113250"/>
              <a:gd name="connsiteY1-148" fmla="*/ 956830 h 968143"/>
              <a:gd name="connsiteX2-149" fmla="*/ 1817109 w 2113250"/>
              <a:gd name="connsiteY2-150" fmla="*/ 814821 h 968143"/>
              <a:gd name="connsiteX3-151" fmla="*/ 2113250 w 2113250"/>
              <a:gd name="connsiteY3-152" fmla="*/ 0 h 968143"/>
              <a:gd name="connsiteX0-153" fmla="*/ 0 w 2197983"/>
              <a:gd name="connsiteY0-154" fmla="*/ 879909 h 1190393"/>
              <a:gd name="connsiteX1-155" fmla="*/ 860280 w 2197983"/>
              <a:gd name="connsiteY1-156" fmla="*/ 1179080 h 1190393"/>
              <a:gd name="connsiteX2-157" fmla="*/ 1817109 w 2197983"/>
              <a:gd name="connsiteY2-158" fmla="*/ 1037071 h 1190393"/>
              <a:gd name="connsiteX3-159" fmla="*/ 2197983 w 2197983"/>
              <a:gd name="connsiteY3-160" fmla="*/ 0 h 1190393"/>
              <a:gd name="connsiteX0-161" fmla="*/ 0 w 2197983"/>
              <a:gd name="connsiteY0-162" fmla="*/ 879909 h 1190393"/>
              <a:gd name="connsiteX1-163" fmla="*/ 860280 w 2197983"/>
              <a:gd name="connsiteY1-164" fmla="*/ 1179080 h 1190393"/>
              <a:gd name="connsiteX2-165" fmla="*/ 1817109 w 2197983"/>
              <a:gd name="connsiteY2-166" fmla="*/ 1037071 h 1190393"/>
              <a:gd name="connsiteX3-167" fmla="*/ 2197983 w 2197983"/>
              <a:gd name="connsiteY3-168" fmla="*/ 0 h 1190393"/>
              <a:gd name="connsiteX0-169" fmla="*/ 0 w 2192205"/>
              <a:gd name="connsiteY0-170" fmla="*/ 941821 h 1186016"/>
              <a:gd name="connsiteX1-171" fmla="*/ 854502 w 2192205"/>
              <a:gd name="connsiteY1-172" fmla="*/ 1179080 h 1186016"/>
              <a:gd name="connsiteX2-173" fmla="*/ 1811331 w 2192205"/>
              <a:gd name="connsiteY2-174" fmla="*/ 1037071 h 1186016"/>
              <a:gd name="connsiteX3-175" fmla="*/ 2192205 w 2192205"/>
              <a:gd name="connsiteY3-176" fmla="*/ 0 h 1186016"/>
              <a:gd name="connsiteX0-177" fmla="*/ 0 w 2192205"/>
              <a:gd name="connsiteY0-178" fmla="*/ 941821 h 1186016"/>
              <a:gd name="connsiteX1-179" fmla="*/ 854502 w 2192205"/>
              <a:gd name="connsiteY1-180" fmla="*/ 1179080 h 1186016"/>
              <a:gd name="connsiteX2-181" fmla="*/ 1811331 w 2192205"/>
              <a:gd name="connsiteY2-182" fmla="*/ 1037071 h 1186016"/>
              <a:gd name="connsiteX3-183" fmla="*/ 2192205 w 2192205"/>
              <a:gd name="connsiteY3-184" fmla="*/ 0 h 1186016"/>
              <a:gd name="connsiteX0-185" fmla="*/ 0 w 2192205"/>
              <a:gd name="connsiteY0-186" fmla="*/ 941821 h 1196208"/>
              <a:gd name="connsiteX1-187" fmla="*/ 854502 w 2192205"/>
              <a:gd name="connsiteY1-188" fmla="*/ 1179080 h 1196208"/>
              <a:gd name="connsiteX2-189" fmla="*/ 1811331 w 2192205"/>
              <a:gd name="connsiteY2-190" fmla="*/ 1037071 h 1196208"/>
              <a:gd name="connsiteX3-191" fmla="*/ 2192205 w 2192205"/>
              <a:gd name="connsiteY3-192" fmla="*/ 0 h 1196208"/>
              <a:gd name="connsiteX0-193" fmla="*/ 0 w 2192205"/>
              <a:gd name="connsiteY0-194" fmla="*/ 941821 h 1196208"/>
              <a:gd name="connsiteX1-195" fmla="*/ 854502 w 2192205"/>
              <a:gd name="connsiteY1-196" fmla="*/ 1179080 h 1196208"/>
              <a:gd name="connsiteX2-197" fmla="*/ 1811331 w 2192205"/>
              <a:gd name="connsiteY2-198" fmla="*/ 1037071 h 1196208"/>
              <a:gd name="connsiteX3-199" fmla="*/ 2192205 w 2192205"/>
              <a:gd name="connsiteY3-200" fmla="*/ 0 h 1196208"/>
              <a:gd name="connsiteX0-201" fmla="*/ 0 w 1880212"/>
              <a:gd name="connsiteY0-202" fmla="*/ 1375209 h 1629596"/>
              <a:gd name="connsiteX1-203" fmla="*/ 854502 w 1880212"/>
              <a:gd name="connsiteY1-204" fmla="*/ 1612468 h 1629596"/>
              <a:gd name="connsiteX2-205" fmla="*/ 1811331 w 1880212"/>
              <a:gd name="connsiteY2-206" fmla="*/ 1470459 h 1629596"/>
              <a:gd name="connsiteX3-207" fmla="*/ 1839792 w 1880212"/>
              <a:gd name="connsiteY3-208" fmla="*/ 0 h 1629596"/>
              <a:gd name="connsiteX0-209" fmla="*/ 0 w 1840655"/>
              <a:gd name="connsiteY0-210" fmla="*/ 1375209 h 1629596"/>
              <a:gd name="connsiteX1-211" fmla="*/ 854502 w 1840655"/>
              <a:gd name="connsiteY1-212" fmla="*/ 1612468 h 1629596"/>
              <a:gd name="connsiteX2-213" fmla="*/ 1811331 w 1840655"/>
              <a:gd name="connsiteY2-214" fmla="*/ 1470459 h 1629596"/>
              <a:gd name="connsiteX3-215" fmla="*/ 1839792 w 1840655"/>
              <a:gd name="connsiteY3-216" fmla="*/ 0 h 1629596"/>
              <a:gd name="connsiteX0-217" fmla="*/ 0 w 1839793"/>
              <a:gd name="connsiteY0-218" fmla="*/ 1375209 h 1626130"/>
              <a:gd name="connsiteX1-219" fmla="*/ 854502 w 1839793"/>
              <a:gd name="connsiteY1-220" fmla="*/ 1612468 h 1626130"/>
              <a:gd name="connsiteX2-221" fmla="*/ 1135392 w 1839793"/>
              <a:gd name="connsiteY2-222" fmla="*/ 803709 h 1626130"/>
              <a:gd name="connsiteX3-223" fmla="*/ 1839792 w 1839793"/>
              <a:gd name="connsiteY3-224" fmla="*/ 0 h 1626130"/>
              <a:gd name="connsiteX0-225" fmla="*/ 0 w 1839792"/>
              <a:gd name="connsiteY0-226" fmla="*/ 1375209 h 1612249"/>
              <a:gd name="connsiteX1-227" fmla="*/ 1062483 w 1839792"/>
              <a:gd name="connsiteY1-228" fmla="*/ 1598180 h 1612249"/>
              <a:gd name="connsiteX2-229" fmla="*/ 1135392 w 1839792"/>
              <a:gd name="connsiteY2-230" fmla="*/ 803709 h 1612249"/>
              <a:gd name="connsiteX3-231" fmla="*/ 1839792 w 1839792"/>
              <a:gd name="connsiteY3-232" fmla="*/ 0 h 1612249"/>
              <a:gd name="connsiteX0-233" fmla="*/ 0 w 1839792"/>
              <a:gd name="connsiteY0-234" fmla="*/ 1375209 h 1652114"/>
              <a:gd name="connsiteX1-235" fmla="*/ 1062483 w 1839792"/>
              <a:gd name="connsiteY1-236" fmla="*/ 1598180 h 1652114"/>
              <a:gd name="connsiteX2-237" fmla="*/ 1135392 w 1839792"/>
              <a:gd name="connsiteY2-238" fmla="*/ 803709 h 1652114"/>
              <a:gd name="connsiteX3-239" fmla="*/ 1839792 w 1839792"/>
              <a:gd name="connsiteY3-240" fmla="*/ 0 h 1652114"/>
              <a:gd name="connsiteX0-241" fmla="*/ 0 w 1839792"/>
              <a:gd name="connsiteY0-242" fmla="*/ 1375209 h 1652114"/>
              <a:gd name="connsiteX1-243" fmla="*/ 1062483 w 1839792"/>
              <a:gd name="connsiteY1-244" fmla="*/ 1598180 h 1652114"/>
              <a:gd name="connsiteX2-245" fmla="*/ 1135392 w 1839792"/>
              <a:gd name="connsiteY2-246" fmla="*/ 803709 h 1652114"/>
              <a:gd name="connsiteX3-247" fmla="*/ 1839792 w 1839792"/>
              <a:gd name="connsiteY3-248" fmla="*/ 0 h 1652114"/>
              <a:gd name="connsiteX0-249" fmla="*/ 0 w 1839792"/>
              <a:gd name="connsiteY0-250" fmla="*/ 1375209 h 1652114"/>
              <a:gd name="connsiteX1-251" fmla="*/ 1062483 w 1839792"/>
              <a:gd name="connsiteY1-252" fmla="*/ 1598180 h 1652114"/>
              <a:gd name="connsiteX2-253" fmla="*/ 1135392 w 1839792"/>
              <a:gd name="connsiteY2-254" fmla="*/ 803709 h 1652114"/>
              <a:gd name="connsiteX3-255" fmla="*/ 1839792 w 1839792"/>
              <a:gd name="connsiteY3-256" fmla="*/ 0 h 1652114"/>
            </a:gdLst>
            <a:ahLst/>
            <a:cxnLst>
              <a:cxn ang="0">
                <a:pos x="connsiteX0-1" y="connsiteY0-2"/>
              </a:cxn>
              <a:cxn ang="0">
                <a:pos x="connsiteX1-3" y="connsiteY1-4"/>
              </a:cxn>
              <a:cxn ang="0">
                <a:pos x="connsiteX2-5" y="connsiteY2-6"/>
              </a:cxn>
              <a:cxn ang="0">
                <a:pos x="connsiteX3-7" y="connsiteY3-8"/>
              </a:cxn>
            </a:cxnLst>
            <a:rect l="l" t="t" r="r" b="b"/>
            <a:pathLst>
              <a:path w="1839792" h="1652114">
                <a:moveTo>
                  <a:pt x="0" y="1375209"/>
                </a:moveTo>
                <a:cubicBezTo>
                  <a:pt x="466225" y="1270000"/>
                  <a:pt x="688379" y="1822018"/>
                  <a:pt x="1062483" y="1598180"/>
                </a:cubicBezTo>
                <a:cubicBezTo>
                  <a:pt x="1436587" y="1374342"/>
                  <a:pt x="845685" y="1125106"/>
                  <a:pt x="1135392" y="803709"/>
                </a:cubicBezTo>
                <a:cubicBezTo>
                  <a:pt x="1425099" y="482312"/>
                  <a:pt x="730028" y="145905"/>
                  <a:pt x="1839792" y="0"/>
                </a:cubicBezTo>
              </a:path>
            </a:pathLst>
          </a:custGeom>
          <a:noFill/>
          <a:ln w="19050">
            <a:solidFill>
              <a:schemeClr val="bg1"/>
            </a:solidFill>
            <a:prstDash val="soli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微软雅黑" panose="020B0503020204020204" pitchFamily="34" charset="-122"/>
              <a:ea typeface="微软雅黑" panose="020B0503020204020204" pitchFamily="34" charset="-122"/>
            </a:endParaRPr>
          </a:p>
        </p:txBody>
      </p:sp>
      <p:sp>
        <p:nvSpPr>
          <p:cNvPr id="75" name="任意多边形 74"/>
          <p:cNvSpPr/>
          <p:nvPr/>
        </p:nvSpPr>
        <p:spPr>
          <a:xfrm>
            <a:off x="4797422" y="3595667"/>
            <a:ext cx="499202" cy="2071705"/>
          </a:xfrm>
          <a:custGeom>
            <a:avLst/>
            <a:gdLst>
              <a:gd name="connsiteX0" fmla="*/ 0 w 529936"/>
              <a:gd name="connsiteY0" fmla="*/ 0 h 2130136"/>
              <a:gd name="connsiteX1" fmla="*/ 322118 w 529936"/>
              <a:gd name="connsiteY1" fmla="*/ 342900 h 2130136"/>
              <a:gd name="connsiteX2" fmla="*/ 332509 w 529936"/>
              <a:gd name="connsiteY2" fmla="*/ 1600200 h 2130136"/>
              <a:gd name="connsiteX3" fmla="*/ 529936 w 529936"/>
              <a:gd name="connsiteY3" fmla="*/ 2130136 h 2130136"/>
              <a:gd name="connsiteX0-1" fmla="*/ 0 w 529936"/>
              <a:gd name="connsiteY0-2" fmla="*/ 0 h 2196811"/>
              <a:gd name="connsiteX1-3" fmla="*/ 322118 w 529936"/>
              <a:gd name="connsiteY1-4" fmla="*/ 409575 h 2196811"/>
              <a:gd name="connsiteX2-5" fmla="*/ 332509 w 529936"/>
              <a:gd name="connsiteY2-6" fmla="*/ 1666875 h 2196811"/>
              <a:gd name="connsiteX3-7" fmla="*/ 529936 w 529936"/>
              <a:gd name="connsiteY3-8" fmla="*/ 2196811 h 2196811"/>
              <a:gd name="connsiteX0-9" fmla="*/ 0 w 529936"/>
              <a:gd name="connsiteY0-10" fmla="*/ 10216 h 2207027"/>
              <a:gd name="connsiteX1-11" fmla="*/ 322118 w 529936"/>
              <a:gd name="connsiteY1-12" fmla="*/ 419791 h 2207027"/>
              <a:gd name="connsiteX2-13" fmla="*/ 332509 w 529936"/>
              <a:gd name="connsiteY2-14" fmla="*/ 1677091 h 2207027"/>
              <a:gd name="connsiteX3-15" fmla="*/ 529936 w 529936"/>
              <a:gd name="connsiteY3-16" fmla="*/ 2207027 h 2207027"/>
              <a:gd name="connsiteX0-17" fmla="*/ 0 w 529936"/>
              <a:gd name="connsiteY0-18" fmla="*/ 10613 h 2207424"/>
              <a:gd name="connsiteX1-19" fmla="*/ 503093 w 529936"/>
              <a:gd name="connsiteY1-20" fmla="*/ 410663 h 2207424"/>
              <a:gd name="connsiteX2-21" fmla="*/ 332509 w 529936"/>
              <a:gd name="connsiteY2-22" fmla="*/ 1677488 h 2207424"/>
              <a:gd name="connsiteX3-23" fmla="*/ 529936 w 529936"/>
              <a:gd name="connsiteY3-24" fmla="*/ 2207424 h 2207424"/>
              <a:gd name="connsiteX0-25" fmla="*/ 0 w 529936"/>
              <a:gd name="connsiteY0-26" fmla="*/ 9877 h 2206688"/>
              <a:gd name="connsiteX1-27" fmla="*/ 503093 w 529936"/>
              <a:gd name="connsiteY1-28" fmla="*/ 409927 h 2206688"/>
              <a:gd name="connsiteX2-29" fmla="*/ 332509 w 529936"/>
              <a:gd name="connsiteY2-30" fmla="*/ 1676752 h 2206688"/>
              <a:gd name="connsiteX3-31" fmla="*/ 529936 w 529936"/>
              <a:gd name="connsiteY3-32" fmla="*/ 2206688 h 2206688"/>
              <a:gd name="connsiteX0-33" fmla="*/ 0 w 529936"/>
              <a:gd name="connsiteY0-34" fmla="*/ 18423 h 2215234"/>
              <a:gd name="connsiteX1-35" fmla="*/ 503093 w 529936"/>
              <a:gd name="connsiteY1-36" fmla="*/ 418473 h 2215234"/>
              <a:gd name="connsiteX2-37" fmla="*/ 332509 w 529936"/>
              <a:gd name="connsiteY2-38" fmla="*/ 1685298 h 2215234"/>
              <a:gd name="connsiteX3-39" fmla="*/ 529936 w 529936"/>
              <a:gd name="connsiteY3-40" fmla="*/ 2215234 h 2215234"/>
              <a:gd name="connsiteX0-41" fmla="*/ 0 w 529936"/>
              <a:gd name="connsiteY0-42" fmla="*/ 18423 h 2215234"/>
              <a:gd name="connsiteX1-43" fmla="*/ 503093 w 529936"/>
              <a:gd name="connsiteY1-44" fmla="*/ 418473 h 2215234"/>
              <a:gd name="connsiteX2-45" fmla="*/ 332509 w 529936"/>
              <a:gd name="connsiteY2-46" fmla="*/ 1685298 h 2215234"/>
              <a:gd name="connsiteX3-47" fmla="*/ 529936 w 529936"/>
              <a:gd name="connsiteY3-48" fmla="*/ 2215234 h 2215234"/>
              <a:gd name="connsiteX0-49" fmla="*/ 0 w 529936"/>
              <a:gd name="connsiteY0-50" fmla="*/ 17425 h 2214236"/>
              <a:gd name="connsiteX1-51" fmla="*/ 503093 w 529936"/>
              <a:gd name="connsiteY1-52" fmla="*/ 417475 h 2214236"/>
              <a:gd name="connsiteX2-53" fmla="*/ 332509 w 529936"/>
              <a:gd name="connsiteY2-54" fmla="*/ 1684300 h 2214236"/>
              <a:gd name="connsiteX3-55" fmla="*/ 529936 w 529936"/>
              <a:gd name="connsiteY3-56" fmla="*/ 2214236 h 2214236"/>
              <a:gd name="connsiteX0-57" fmla="*/ 0 w 529936"/>
              <a:gd name="connsiteY0-58" fmla="*/ 22973 h 2219784"/>
              <a:gd name="connsiteX1-59" fmla="*/ 503093 w 529936"/>
              <a:gd name="connsiteY1-60" fmla="*/ 423023 h 2219784"/>
              <a:gd name="connsiteX2-61" fmla="*/ 199159 w 529936"/>
              <a:gd name="connsiteY2-62" fmla="*/ 1985123 h 2219784"/>
              <a:gd name="connsiteX3-63" fmla="*/ 529936 w 529936"/>
              <a:gd name="connsiteY3-64" fmla="*/ 2219784 h 2219784"/>
              <a:gd name="connsiteX0-65" fmla="*/ 0 w 529936"/>
              <a:gd name="connsiteY0-66" fmla="*/ 22973 h 2271372"/>
              <a:gd name="connsiteX1-67" fmla="*/ 503093 w 529936"/>
              <a:gd name="connsiteY1-68" fmla="*/ 423023 h 2271372"/>
              <a:gd name="connsiteX2-69" fmla="*/ 199159 w 529936"/>
              <a:gd name="connsiteY2-70" fmla="*/ 1985123 h 2271372"/>
              <a:gd name="connsiteX3-71" fmla="*/ 529936 w 529936"/>
              <a:gd name="connsiteY3-72" fmla="*/ 2219784 h 2271372"/>
              <a:gd name="connsiteX0-73" fmla="*/ 0 w 529936"/>
              <a:gd name="connsiteY0-74" fmla="*/ 19242 h 2233968"/>
              <a:gd name="connsiteX1-75" fmla="*/ 503093 w 529936"/>
              <a:gd name="connsiteY1-76" fmla="*/ 419292 h 2233968"/>
              <a:gd name="connsiteX2-77" fmla="*/ 218209 w 529936"/>
              <a:gd name="connsiteY2-78" fmla="*/ 1657542 h 2233968"/>
              <a:gd name="connsiteX3-79" fmla="*/ 529936 w 529936"/>
              <a:gd name="connsiteY3-80" fmla="*/ 2216053 h 2233968"/>
              <a:gd name="connsiteX0-81" fmla="*/ 0 w 529936"/>
              <a:gd name="connsiteY0-82" fmla="*/ 19242 h 2216053"/>
              <a:gd name="connsiteX1-83" fmla="*/ 503093 w 529936"/>
              <a:gd name="connsiteY1-84" fmla="*/ 419292 h 2216053"/>
              <a:gd name="connsiteX2-85" fmla="*/ 218209 w 529936"/>
              <a:gd name="connsiteY2-86" fmla="*/ 1657542 h 2216053"/>
              <a:gd name="connsiteX3-87" fmla="*/ 529936 w 529936"/>
              <a:gd name="connsiteY3-88" fmla="*/ 2216053 h 2216053"/>
              <a:gd name="connsiteX0-89" fmla="*/ 0 w 529936"/>
              <a:gd name="connsiteY0-90" fmla="*/ 19242 h 2216053"/>
              <a:gd name="connsiteX1-91" fmla="*/ 503093 w 529936"/>
              <a:gd name="connsiteY1-92" fmla="*/ 419292 h 2216053"/>
              <a:gd name="connsiteX2-93" fmla="*/ 218209 w 529936"/>
              <a:gd name="connsiteY2-94" fmla="*/ 1657542 h 2216053"/>
              <a:gd name="connsiteX3-95" fmla="*/ 529936 w 529936"/>
              <a:gd name="connsiteY3-96" fmla="*/ 2216053 h 2216053"/>
              <a:gd name="connsiteX0-97" fmla="*/ 0 w 553749"/>
              <a:gd name="connsiteY0-98" fmla="*/ 18991 h 2220564"/>
              <a:gd name="connsiteX1-99" fmla="*/ 526906 w 553749"/>
              <a:gd name="connsiteY1-100" fmla="*/ 423803 h 2220564"/>
              <a:gd name="connsiteX2-101" fmla="*/ 242022 w 553749"/>
              <a:gd name="connsiteY2-102" fmla="*/ 1662053 h 2220564"/>
              <a:gd name="connsiteX3-103" fmla="*/ 553749 w 553749"/>
              <a:gd name="connsiteY3-104" fmla="*/ 2220564 h 2220564"/>
              <a:gd name="connsiteX0-105" fmla="*/ 0 w 553749"/>
              <a:gd name="connsiteY0-106" fmla="*/ 24447 h 2226020"/>
              <a:gd name="connsiteX1-107" fmla="*/ 526906 w 553749"/>
              <a:gd name="connsiteY1-108" fmla="*/ 429259 h 2226020"/>
              <a:gd name="connsiteX2-109" fmla="*/ 242022 w 553749"/>
              <a:gd name="connsiteY2-110" fmla="*/ 1667509 h 2226020"/>
              <a:gd name="connsiteX3-111" fmla="*/ 553749 w 553749"/>
              <a:gd name="connsiteY3-112" fmla="*/ 2226020 h 2226020"/>
              <a:gd name="connsiteX0-113" fmla="*/ 0 w 571801"/>
              <a:gd name="connsiteY0-114" fmla="*/ 56644 h 2258217"/>
              <a:gd name="connsiteX1-115" fmla="*/ 565540 w 571801"/>
              <a:gd name="connsiteY1-116" fmla="*/ 288092 h 2258217"/>
              <a:gd name="connsiteX2-117" fmla="*/ 242022 w 571801"/>
              <a:gd name="connsiteY2-118" fmla="*/ 1699706 h 2258217"/>
              <a:gd name="connsiteX3-119" fmla="*/ 553749 w 571801"/>
              <a:gd name="connsiteY3-120" fmla="*/ 2258217 h 2258217"/>
              <a:gd name="connsiteX0-121" fmla="*/ 0 w 583999"/>
              <a:gd name="connsiteY0-122" fmla="*/ 59541 h 2261114"/>
              <a:gd name="connsiteX1-123" fmla="*/ 565540 w 583999"/>
              <a:gd name="connsiteY1-124" fmla="*/ 290989 h 2261114"/>
              <a:gd name="connsiteX2-125" fmla="*/ 242022 w 583999"/>
              <a:gd name="connsiteY2-126" fmla="*/ 1702603 h 2261114"/>
              <a:gd name="connsiteX3-127" fmla="*/ 553749 w 583999"/>
              <a:gd name="connsiteY3-128" fmla="*/ 2261114 h 2261114"/>
              <a:gd name="connsiteX0-129" fmla="*/ 0 w 587625"/>
              <a:gd name="connsiteY0-130" fmla="*/ 68830 h 2270403"/>
              <a:gd name="connsiteX1-131" fmla="*/ 565540 w 587625"/>
              <a:gd name="connsiteY1-132" fmla="*/ 300278 h 2270403"/>
              <a:gd name="connsiteX2-133" fmla="*/ 242022 w 587625"/>
              <a:gd name="connsiteY2-134" fmla="*/ 1711892 h 2270403"/>
              <a:gd name="connsiteX3-135" fmla="*/ 553749 w 587625"/>
              <a:gd name="connsiteY3-136" fmla="*/ 2270403 h 2270403"/>
              <a:gd name="connsiteX0-137" fmla="*/ 0 w 569321"/>
              <a:gd name="connsiteY0-138" fmla="*/ 38741 h 2240314"/>
              <a:gd name="connsiteX1-139" fmla="*/ 565540 w 569321"/>
              <a:gd name="connsiteY1-140" fmla="*/ 270189 h 2240314"/>
              <a:gd name="connsiteX2-141" fmla="*/ 254900 w 569321"/>
              <a:gd name="connsiteY2-142" fmla="*/ 1654715 h 2240314"/>
              <a:gd name="connsiteX3-143" fmla="*/ 553749 w 569321"/>
              <a:gd name="connsiteY3-144" fmla="*/ 2240314 h 2240314"/>
              <a:gd name="connsiteX0-145" fmla="*/ 0 w 598154"/>
              <a:gd name="connsiteY0-146" fmla="*/ 61279 h 2262852"/>
              <a:gd name="connsiteX1-147" fmla="*/ 565540 w 598154"/>
              <a:gd name="connsiteY1-148" fmla="*/ 292727 h 2262852"/>
              <a:gd name="connsiteX2-149" fmla="*/ 254900 w 598154"/>
              <a:gd name="connsiteY2-150" fmla="*/ 1677253 h 2262852"/>
              <a:gd name="connsiteX3-151" fmla="*/ 553749 w 598154"/>
              <a:gd name="connsiteY3-152" fmla="*/ 2262852 h 2262852"/>
              <a:gd name="connsiteX0-153" fmla="*/ 0 w 596776"/>
              <a:gd name="connsiteY0-154" fmla="*/ 65901 h 2267474"/>
              <a:gd name="connsiteX1-155" fmla="*/ 565540 w 596776"/>
              <a:gd name="connsiteY1-156" fmla="*/ 297349 h 2267474"/>
              <a:gd name="connsiteX2-157" fmla="*/ 254900 w 596776"/>
              <a:gd name="connsiteY2-158" fmla="*/ 1681875 h 2267474"/>
              <a:gd name="connsiteX3-159" fmla="*/ 553749 w 596776"/>
              <a:gd name="connsiteY3-160" fmla="*/ 2267474 h 2267474"/>
              <a:gd name="connsiteX0-161" fmla="*/ 0 w 596776"/>
              <a:gd name="connsiteY0-162" fmla="*/ 96480 h 2298053"/>
              <a:gd name="connsiteX1-163" fmla="*/ 565540 w 596776"/>
              <a:gd name="connsiteY1-164" fmla="*/ 327928 h 2298053"/>
              <a:gd name="connsiteX2-165" fmla="*/ 254900 w 596776"/>
              <a:gd name="connsiteY2-166" fmla="*/ 1712454 h 2298053"/>
              <a:gd name="connsiteX3-167" fmla="*/ 553749 w 596776"/>
              <a:gd name="connsiteY3-168" fmla="*/ 2298053 h 2298053"/>
              <a:gd name="connsiteX0-169" fmla="*/ 0 w 596776"/>
              <a:gd name="connsiteY0-170" fmla="*/ 96480 h 2192409"/>
              <a:gd name="connsiteX1-171" fmla="*/ 565540 w 596776"/>
              <a:gd name="connsiteY1-172" fmla="*/ 327928 h 2192409"/>
              <a:gd name="connsiteX2-173" fmla="*/ 254900 w 596776"/>
              <a:gd name="connsiteY2-174" fmla="*/ 1712454 h 2192409"/>
              <a:gd name="connsiteX3-175" fmla="*/ 544090 w 596776"/>
              <a:gd name="connsiteY3-176" fmla="*/ 2192409 h 2192409"/>
              <a:gd name="connsiteX0-177" fmla="*/ 0 w 596776"/>
              <a:gd name="connsiteY0-178" fmla="*/ 96480 h 2196439"/>
              <a:gd name="connsiteX1-179" fmla="*/ 565540 w 596776"/>
              <a:gd name="connsiteY1-180" fmla="*/ 327928 h 2196439"/>
              <a:gd name="connsiteX2-181" fmla="*/ 254900 w 596776"/>
              <a:gd name="connsiteY2-182" fmla="*/ 1712454 h 2196439"/>
              <a:gd name="connsiteX3-183" fmla="*/ 544090 w 596776"/>
              <a:gd name="connsiteY3-184" fmla="*/ 2192409 h 2196439"/>
              <a:gd name="connsiteX0-185" fmla="*/ 0 w 596776"/>
              <a:gd name="connsiteY0-186" fmla="*/ 96480 h 2196439"/>
              <a:gd name="connsiteX1-187" fmla="*/ 565540 w 596776"/>
              <a:gd name="connsiteY1-188" fmla="*/ 327928 h 2196439"/>
              <a:gd name="connsiteX2-189" fmla="*/ 254900 w 596776"/>
              <a:gd name="connsiteY2-190" fmla="*/ 1712454 h 2196439"/>
              <a:gd name="connsiteX3-191" fmla="*/ 544090 w 596776"/>
              <a:gd name="connsiteY3-192" fmla="*/ 2192409 h 2196439"/>
              <a:gd name="connsiteX0-193" fmla="*/ 0 w 596257"/>
              <a:gd name="connsiteY0-194" fmla="*/ 96480 h 2196691"/>
              <a:gd name="connsiteX1-195" fmla="*/ 565540 w 596257"/>
              <a:gd name="connsiteY1-196" fmla="*/ 327928 h 2196691"/>
              <a:gd name="connsiteX2-197" fmla="*/ 254900 w 596257"/>
              <a:gd name="connsiteY2-198" fmla="*/ 1712454 h 2196691"/>
              <a:gd name="connsiteX3-199" fmla="*/ 544090 w 596257"/>
              <a:gd name="connsiteY3-200" fmla="*/ 2192409 h 2196691"/>
              <a:gd name="connsiteX0-201" fmla="*/ 0 w 579145"/>
              <a:gd name="connsiteY0-202" fmla="*/ 67477 h 2166723"/>
              <a:gd name="connsiteX1-203" fmla="*/ 565540 w 579145"/>
              <a:gd name="connsiteY1-204" fmla="*/ 298925 h 2166723"/>
              <a:gd name="connsiteX2-205" fmla="*/ 409434 w 579145"/>
              <a:gd name="connsiteY2-206" fmla="*/ 1610313 h 2166723"/>
              <a:gd name="connsiteX3-207" fmla="*/ 544090 w 579145"/>
              <a:gd name="connsiteY3-208" fmla="*/ 2163406 h 2166723"/>
              <a:gd name="connsiteX0-209" fmla="*/ 0 w 581656"/>
              <a:gd name="connsiteY0-210" fmla="*/ 67477 h 2166470"/>
              <a:gd name="connsiteX1-211" fmla="*/ 565540 w 581656"/>
              <a:gd name="connsiteY1-212" fmla="*/ 298925 h 2166470"/>
              <a:gd name="connsiteX2-213" fmla="*/ 409434 w 581656"/>
              <a:gd name="connsiteY2-214" fmla="*/ 1610313 h 2166470"/>
              <a:gd name="connsiteX3-215" fmla="*/ 544090 w 581656"/>
              <a:gd name="connsiteY3-216" fmla="*/ 2163406 h 2166470"/>
              <a:gd name="connsiteX0-217" fmla="*/ 0 w 598911"/>
              <a:gd name="connsiteY0-218" fmla="*/ 58494 h 2156013"/>
              <a:gd name="connsiteX1-219" fmla="*/ 565540 w 598911"/>
              <a:gd name="connsiteY1-220" fmla="*/ 289942 h 2156013"/>
              <a:gd name="connsiteX2-221" fmla="*/ 499579 w 598911"/>
              <a:gd name="connsiteY2-222" fmla="*/ 1281690 h 2156013"/>
              <a:gd name="connsiteX3-223" fmla="*/ 544090 w 598911"/>
              <a:gd name="connsiteY3-224" fmla="*/ 2154423 h 2156013"/>
              <a:gd name="connsiteX0-225" fmla="*/ 0 w 609989"/>
              <a:gd name="connsiteY0-226" fmla="*/ 58494 h 2156013"/>
              <a:gd name="connsiteX1-227" fmla="*/ 565540 w 609989"/>
              <a:gd name="connsiteY1-228" fmla="*/ 289942 h 2156013"/>
              <a:gd name="connsiteX2-229" fmla="*/ 499579 w 609989"/>
              <a:gd name="connsiteY2-230" fmla="*/ 1281690 h 2156013"/>
              <a:gd name="connsiteX3-231" fmla="*/ 544090 w 609989"/>
              <a:gd name="connsiteY3-232" fmla="*/ 2154423 h 2156013"/>
              <a:gd name="connsiteX0-233" fmla="*/ 0 w 595413"/>
              <a:gd name="connsiteY0-234" fmla="*/ 77575 h 2175094"/>
              <a:gd name="connsiteX1-235" fmla="*/ 565540 w 595413"/>
              <a:gd name="connsiteY1-236" fmla="*/ 309023 h 2175094"/>
              <a:gd name="connsiteX2-237" fmla="*/ 499579 w 595413"/>
              <a:gd name="connsiteY2-238" fmla="*/ 1300771 h 2175094"/>
              <a:gd name="connsiteX3-239" fmla="*/ 544090 w 595413"/>
              <a:gd name="connsiteY3-240" fmla="*/ 2173504 h 2175094"/>
              <a:gd name="connsiteX0-241" fmla="*/ 0 w 595413"/>
              <a:gd name="connsiteY0-242" fmla="*/ 77575 h 2175032"/>
              <a:gd name="connsiteX1-243" fmla="*/ 565540 w 595413"/>
              <a:gd name="connsiteY1-244" fmla="*/ 309023 h 2175032"/>
              <a:gd name="connsiteX2-245" fmla="*/ 499579 w 595413"/>
              <a:gd name="connsiteY2-246" fmla="*/ 1300771 h 2175032"/>
              <a:gd name="connsiteX3-247" fmla="*/ 544090 w 595413"/>
              <a:gd name="connsiteY3-248" fmla="*/ 2173504 h 2175032"/>
              <a:gd name="connsiteX0-249" fmla="*/ 0 w 628355"/>
              <a:gd name="connsiteY0-250" fmla="*/ 58507 h 2156064"/>
              <a:gd name="connsiteX1-251" fmla="*/ 599881 w 628355"/>
              <a:gd name="connsiteY1-252" fmla="*/ 382055 h 2156064"/>
              <a:gd name="connsiteX2-253" fmla="*/ 499579 w 628355"/>
              <a:gd name="connsiteY2-254" fmla="*/ 1281703 h 2156064"/>
              <a:gd name="connsiteX3-255" fmla="*/ 544090 w 628355"/>
              <a:gd name="connsiteY3-256" fmla="*/ 2154436 h 2156064"/>
              <a:gd name="connsiteX0-257" fmla="*/ 0 w 614308"/>
              <a:gd name="connsiteY0-258" fmla="*/ 56186 h 2153744"/>
              <a:gd name="connsiteX1-259" fmla="*/ 599881 w 614308"/>
              <a:gd name="connsiteY1-260" fmla="*/ 379734 h 2153744"/>
              <a:gd name="connsiteX2-261" fmla="*/ 499579 w 614308"/>
              <a:gd name="connsiteY2-262" fmla="*/ 1279382 h 2153744"/>
              <a:gd name="connsiteX3-263" fmla="*/ 544090 w 614308"/>
              <a:gd name="connsiteY3-264" fmla="*/ 2152115 h 2153744"/>
              <a:gd name="connsiteX0-265" fmla="*/ 0 w 331985"/>
              <a:gd name="connsiteY0-266" fmla="*/ 110872 h 1894207"/>
              <a:gd name="connsiteX1-267" fmla="*/ 325153 w 331985"/>
              <a:gd name="connsiteY1-268" fmla="*/ 120197 h 1894207"/>
              <a:gd name="connsiteX2-269" fmla="*/ 224851 w 331985"/>
              <a:gd name="connsiteY2-270" fmla="*/ 1019845 h 1894207"/>
              <a:gd name="connsiteX3-271" fmla="*/ 269362 w 331985"/>
              <a:gd name="connsiteY3-272" fmla="*/ 1892578 h 1894207"/>
              <a:gd name="connsiteX0-273" fmla="*/ 0 w 375716"/>
              <a:gd name="connsiteY0-274" fmla="*/ 66522 h 1849803"/>
              <a:gd name="connsiteX1-275" fmla="*/ 370226 w 375716"/>
              <a:gd name="connsiteY1-276" fmla="*/ 209933 h 1849803"/>
              <a:gd name="connsiteX2-277" fmla="*/ 224851 w 375716"/>
              <a:gd name="connsiteY2-278" fmla="*/ 975495 h 1849803"/>
              <a:gd name="connsiteX3-279" fmla="*/ 269362 w 375716"/>
              <a:gd name="connsiteY3-280" fmla="*/ 1848228 h 1849803"/>
              <a:gd name="connsiteX0-281" fmla="*/ 0 w 372893"/>
              <a:gd name="connsiteY0-282" fmla="*/ 68902 h 1852183"/>
              <a:gd name="connsiteX1-283" fmla="*/ 370226 w 372893"/>
              <a:gd name="connsiteY1-284" fmla="*/ 212313 h 1852183"/>
              <a:gd name="connsiteX2-285" fmla="*/ 224851 w 372893"/>
              <a:gd name="connsiteY2-286" fmla="*/ 977875 h 1852183"/>
              <a:gd name="connsiteX3-287" fmla="*/ 269362 w 372893"/>
              <a:gd name="connsiteY3-288" fmla="*/ 1850608 h 1852183"/>
              <a:gd name="connsiteX0-289" fmla="*/ 0 w 372366"/>
              <a:gd name="connsiteY0-290" fmla="*/ 76854 h 1811376"/>
              <a:gd name="connsiteX1-291" fmla="*/ 367007 w 372366"/>
              <a:gd name="connsiteY1-292" fmla="*/ 171506 h 1811376"/>
              <a:gd name="connsiteX2-293" fmla="*/ 221632 w 372366"/>
              <a:gd name="connsiteY2-294" fmla="*/ 937068 h 1811376"/>
              <a:gd name="connsiteX3-295" fmla="*/ 266143 w 372366"/>
              <a:gd name="connsiteY3-296" fmla="*/ 1809801 h 1811376"/>
              <a:gd name="connsiteX0-297" fmla="*/ 0 w 372366"/>
              <a:gd name="connsiteY0-298" fmla="*/ 69644 h 1804166"/>
              <a:gd name="connsiteX1-299" fmla="*/ 367007 w 372366"/>
              <a:gd name="connsiteY1-300" fmla="*/ 164296 h 1804166"/>
              <a:gd name="connsiteX2-301" fmla="*/ 221632 w 372366"/>
              <a:gd name="connsiteY2-302" fmla="*/ 929858 h 1804166"/>
              <a:gd name="connsiteX3-303" fmla="*/ 266143 w 372366"/>
              <a:gd name="connsiteY3-304" fmla="*/ 1802591 h 1804166"/>
              <a:gd name="connsiteX0-305" fmla="*/ 0 w 375717"/>
              <a:gd name="connsiteY0-306" fmla="*/ 74870 h 1789076"/>
              <a:gd name="connsiteX1-307" fmla="*/ 370227 w 375717"/>
              <a:gd name="connsiteY1-308" fmla="*/ 149206 h 1789076"/>
              <a:gd name="connsiteX2-309" fmla="*/ 224852 w 375717"/>
              <a:gd name="connsiteY2-310" fmla="*/ 914768 h 1789076"/>
              <a:gd name="connsiteX3-311" fmla="*/ 269363 w 375717"/>
              <a:gd name="connsiteY3-312" fmla="*/ 1787501 h 1789076"/>
              <a:gd name="connsiteX0-313" fmla="*/ 0 w 375717"/>
              <a:gd name="connsiteY0-314" fmla="*/ 69520 h 1783726"/>
              <a:gd name="connsiteX1-315" fmla="*/ 370227 w 375717"/>
              <a:gd name="connsiteY1-316" fmla="*/ 143856 h 1783726"/>
              <a:gd name="connsiteX2-317" fmla="*/ 224852 w 375717"/>
              <a:gd name="connsiteY2-318" fmla="*/ 909418 h 1783726"/>
              <a:gd name="connsiteX3-319" fmla="*/ 269363 w 375717"/>
              <a:gd name="connsiteY3-320" fmla="*/ 1782151 h 1783726"/>
              <a:gd name="connsiteX0-321" fmla="*/ 0 w 316543"/>
              <a:gd name="connsiteY0-322" fmla="*/ 78063 h 1792279"/>
              <a:gd name="connsiteX1-323" fmla="*/ 309057 w 316543"/>
              <a:gd name="connsiteY1-324" fmla="*/ 128020 h 1792279"/>
              <a:gd name="connsiteX2-325" fmla="*/ 224852 w 316543"/>
              <a:gd name="connsiteY2-326" fmla="*/ 917961 h 1792279"/>
              <a:gd name="connsiteX3-327" fmla="*/ 269363 w 316543"/>
              <a:gd name="connsiteY3-328" fmla="*/ 1790694 h 1792279"/>
              <a:gd name="connsiteX0-329" fmla="*/ 0 w 324173"/>
              <a:gd name="connsiteY0-330" fmla="*/ 78063 h 1792279"/>
              <a:gd name="connsiteX1-331" fmla="*/ 309057 w 324173"/>
              <a:gd name="connsiteY1-332" fmla="*/ 128020 h 1792279"/>
              <a:gd name="connsiteX2-333" fmla="*/ 224852 w 324173"/>
              <a:gd name="connsiteY2-334" fmla="*/ 917961 h 1792279"/>
              <a:gd name="connsiteX3-335" fmla="*/ 269363 w 324173"/>
              <a:gd name="connsiteY3-336" fmla="*/ 1790694 h 1792279"/>
              <a:gd name="connsiteX0-337" fmla="*/ 0 w 318916"/>
              <a:gd name="connsiteY0-338" fmla="*/ 78063 h 1792318"/>
              <a:gd name="connsiteX1-339" fmla="*/ 309057 w 318916"/>
              <a:gd name="connsiteY1-340" fmla="*/ 128020 h 1792318"/>
              <a:gd name="connsiteX2-341" fmla="*/ 224852 w 318916"/>
              <a:gd name="connsiteY2-342" fmla="*/ 917961 h 1792318"/>
              <a:gd name="connsiteX3-343" fmla="*/ 269363 w 318916"/>
              <a:gd name="connsiteY3-344" fmla="*/ 1790694 h 1792318"/>
              <a:gd name="connsiteX0-345" fmla="*/ 0 w 340217"/>
              <a:gd name="connsiteY0-346" fmla="*/ 43800 h 1757962"/>
              <a:gd name="connsiteX1-347" fmla="*/ 326228 w 340217"/>
              <a:gd name="connsiteY1-348" fmla="*/ 234615 h 1757962"/>
              <a:gd name="connsiteX2-349" fmla="*/ 224852 w 340217"/>
              <a:gd name="connsiteY2-350" fmla="*/ 883698 h 1757962"/>
              <a:gd name="connsiteX3-351" fmla="*/ 269363 w 340217"/>
              <a:gd name="connsiteY3-352" fmla="*/ 1756431 h 1757962"/>
              <a:gd name="connsiteX0-353" fmla="*/ 0 w 335229"/>
              <a:gd name="connsiteY0-354" fmla="*/ 43800 h 1758121"/>
              <a:gd name="connsiteX1-355" fmla="*/ 326228 w 335229"/>
              <a:gd name="connsiteY1-356" fmla="*/ 234615 h 1758121"/>
              <a:gd name="connsiteX2-357" fmla="*/ 224852 w 335229"/>
              <a:gd name="connsiteY2-358" fmla="*/ 883698 h 1758121"/>
              <a:gd name="connsiteX3-359" fmla="*/ 269363 w 335229"/>
              <a:gd name="connsiteY3-360" fmla="*/ 1756431 h 1758121"/>
              <a:gd name="connsiteX0-361" fmla="*/ 0 w 335229"/>
              <a:gd name="connsiteY0-362" fmla="*/ 43800 h 1758121"/>
              <a:gd name="connsiteX1-363" fmla="*/ 326228 w 335229"/>
              <a:gd name="connsiteY1-364" fmla="*/ 234615 h 1758121"/>
              <a:gd name="connsiteX2-365" fmla="*/ 224852 w 335229"/>
              <a:gd name="connsiteY2-366" fmla="*/ 883698 h 1758121"/>
              <a:gd name="connsiteX3-367" fmla="*/ 269363 w 335229"/>
              <a:gd name="connsiteY3-368" fmla="*/ 1756431 h 1758121"/>
              <a:gd name="connsiteX0-369" fmla="*/ 0 w 337464"/>
              <a:gd name="connsiteY0-370" fmla="*/ 54885 h 1769206"/>
              <a:gd name="connsiteX1-371" fmla="*/ 326228 w 337464"/>
              <a:gd name="connsiteY1-372" fmla="*/ 245700 h 1769206"/>
              <a:gd name="connsiteX2-373" fmla="*/ 224852 w 337464"/>
              <a:gd name="connsiteY2-374" fmla="*/ 894783 h 1769206"/>
              <a:gd name="connsiteX3-375" fmla="*/ 269363 w 337464"/>
              <a:gd name="connsiteY3-376" fmla="*/ 1767516 h 1769206"/>
              <a:gd name="connsiteX0-377" fmla="*/ 0 w 337464"/>
              <a:gd name="connsiteY0-378" fmla="*/ 54885 h 1767516"/>
              <a:gd name="connsiteX1-379" fmla="*/ 326228 w 337464"/>
              <a:gd name="connsiteY1-380" fmla="*/ 245700 h 1767516"/>
              <a:gd name="connsiteX2-381" fmla="*/ 224852 w 337464"/>
              <a:gd name="connsiteY2-382" fmla="*/ 894783 h 1767516"/>
              <a:gd name="connsiteX3-383" fmla="*/ 269363 w 337464"/>
              <a:gd name="connsiteY3-384" fmla="*/ 1767516 h 1767516"/>
            </a:gdLst>
            <a:ahLst/>
            <a:cxnLst>
              <a:cxn ang="0">
                <a:pos x="connsiteX0-1" y="connsiteY0-2"/>
              </a:cxn>
              <a:cxn ang="0">
                <a:pos x="connsiteX1-3" y="connsiteY1-4"/>
              </a:cxn>
              <a:cxn ang="0">
                <a:pos x="connsiteX2-5" y="connsiteY2-6"/>
              </a:cxn>
              <a:cxn ang="0">
                <a:pos x="connsiteX3-7" y="connsiteY3-8"/>
              </a:cxn>
            </a:cxnLst>
            <a:rect l="l" t="t" r="r" b="b"/>
            <a:pathLst>
              <a:path w="337464" h="1767516">
                <a:moveTo>
                  <a:pt x="0" y="54885"/>
                </a:moveTo>
                <a:cubicBezTo>
                  <a:pt x="151199" y="-72828"/>
                  <a:pt x="257631" y="35288"/>
                  <a:pt x="326228" y="245700"/>
                </a:cubicBezTo>
                <a:cubicBezTo>
                  <a:pt x="394825" y="456112"/>
                  <a:pt x="122720" y="576136"/>
                  <a:pt x="224852" y="894783"/>
                </a:cubicBezTo>
                <a:cubicBezTo>
                  <a:pt x="326984" y="1213430"/>
                  <a:pt x="-137084" y="1768317"/>
                  <a:pt x="269363" y="1767516"/>
                </a:cubicBezTo>
              </a:path>
            </a:pathLst>
          </a:custGeom>
          <a:noFill/>
          <a:ln w="19050">
            <a:solidFill>
              <a:schemeClr val="bg1"/>
            </a:solidFill>
            <a:prstDash val="soli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微软雅黑" panose="020B0503020204020204" pitchFamily="34" charset="-122"/>
              <a:ea typeface="微软雅黑" panose="020B0503020204020204" pitchFamily="34" charset="-122"/>
            </a:endParaRPr>
          </a:p>
        </p:txBody>
      </p:sp>
      <p:sp>
        <p:nvSpPr>
          <p:cNvPr id="76" name="任意多边形 75"/>
          <p:cNvSpPr/>
          <p:nvPr/>
        </p:nvSpPr>
        <p:spPr>
          <a:xfrm>
            <a:off x="6518588" y="2964355"/>
            <a:ext cx="1613685" cy="2742188"/>
          </a:xfrm>
          <a:custGeom>
            <a:avLst/>
            <a:gdLst>
              <a:gd name="connsiteX0" fmla="*/ 0 w 2327563"/>
              <a:gd name="connsiteY0" fmla="*/ 519546 h 623455"/>
              <a:gd name="connsiteX1" fmla="*/ 893618 w 2327563"/>
              <a:gd name="connsiteY1" fmla="*/ 623455 h 623455"/>
              <a:gd name="connsiteX2" fmla="*/ 1745672 w 2327563"/>
              <a:gd name="connsiteY2" fmla="*/ 519546 h 623455"/>
              <a:gd name="connsiteX3" fmla="*/ 2327563 w 2327563"/>
              <a:gd name="connsiteY3" fmla="*/ 0 h 623455"/>
              <a:gd name="connsiteX0-1" fmla="*/ 0 w 2232313"/>
              <a:gd name="connsiteY0-2" fmla="*/ 557646 h 624585"/>
              <a:gd name="connsiteX1-3" fmla="*/ 798368 w 2232313"/>
              <a:gd name="connsiteY1-4" fmla="*/ 623455 h 624585"/>
              <a:gd name="connsiteX2-5" fmla="*/ 1650422 w 2232313"/>
              <a:gd name="connsiteY2-6" fmla="*/ 519546 h 624585"/>
              <a:gd name="connsiteX3-7" fmla="*/ 2232313 w 2232313"/>
              <a:gd name="connsiteY3-8" fmla="*/ 0 h 624585"/>
              <a:gd name="connsiteX0-9" fmla="*/ 0 w 2270413"/>
              <a:gd name="connsiteY0-10" fmla="*/ 595746 h 634241"/>
              <a:gd name="connsiteX1-11" fmla="*/ 836468 w 2270413"/>
              <a:gd name="connsiteY1-12" fmla="*/ 623455 h 634241"/>
              <a:gd name="connsiteX2-13" fmla="*/ 1688522 w 2270413"/>
              <a:gd name="connsiteY2-14" fmla="*/ 519546 h 634241"/>
              <a:gd name="connsiteX3-15" fmla="*/ 2270413 w 2270413"/>
              <a:gd name="connsiteY3-16" fmla="*/ 0 h 634241"/>
              <a:gd name="connsiteX0-17" fmla="*/ 0 w 2270413"/>
              <a:gd name="connsiteY0-18" fmla="*/ 595746 h 624141"/>
              <a:gd name="connsiteX1-19" fmla="*/ 836468 w 2270413"/>
              <a:gd name="connsiteY1-20" fmla="*/ 623455 h 624141"/>
              <a:gd name="connsiteX2-21" fmla="*/ 1688522 w 2270413"/>
              <a:gd name="connsiteY2-22" fmla="*/ 519546 h 624141"/>
              <a:gd name="connsiteX3-23" fmla="*/ 2270413 w 2270413"/>
              <a:gd name="connsiteY3-24" fmla="*/ 0 h 624141"/>
              <a:gd name="connsiteX0-25" fmla="*/ 0 w 2270413"/>
              <a:gd name="connsiteY0-26" fmla="*/ 595746 h 661302"/>
              <a:gd name="connsiteX1-27" fmla="*/ 836468 w 2270413"/>
              <a:gd name="connsiteY1-28" fmla="*/ 623455 h 661302"/>
              <a:gd name="connsiteX2-29" fmla="*/ 1688522 w 2270413"/>
              <a:gd name="connsiteY2-30" fmla="*/ 519546 h 661302"/>
              <a:gd name="connsiteX3-31" fmla="*/ 2270413 w 2270413"/>
              <a:gd name="connsiteY3-32" fmla="*/ 0 h 661302"/>
              <a:gd name="connsiteX0-33" fmla="*/ 0 w 2270413"/>
              <a:gd name="connsiteY0-34" fmla="*/ 595746 h 699369"/>
              <a:gd name="connsiteX1-35" fmla="*/ 836468 w 2270413"/>
              <a:gd name="connsiteY1-36" fmla="*/ 623455 h 699369"/>
              <a:gd name="connsiteX2-37" fmla="*/ 1688522 w 2270413"/>
              <a:gd name="connsiteY2-38" fmla="*/ 519546 h 699369"/>
              <a:gd name="connsiteX3-39" fmla="*/ 2270413 w 2270413"/>
              <a:gd name="connsiteY3-40" fmla="*/ 0 h 699369"/>
              <a:gd name="connsiteX0-41" fmla="*/ 0 w 2270413"/>
              <a:gd name="connsiteY0-42" fmla="*/ 595746 h 780486"/>
              <a:gd name="connsiteX1-43" fmla="*/ 836468 w 2270413"/>
              <a:gd name="connsiteY1-44" fmla="*/ 623455 h 780486"/>
              <a:gd name="connsiteX2-45" fmla="*/ 1745672 w 2270413"/>
              <a:gd name="connsiteY2-46" fmla="*/ 681471 h 780486"/>
              <a:gd name="connsiteX3-47" fmla="*/ 2270413 w 2270413"/>
              <a:gd name="connsiteY3-48" fmla="*/ 0 h 780486"/>
              <a:gd name="connsiteX0-49" fmla="*/ 0 w 2270413"/>
              <a:gd name="connsiteY0-50" fmla="*/ 595746 h 705341"/>
              <a:gd name="connsiteX1-51" fmla="*/ 836468 w 2270413"/>
              <a:gd name="connsiteY1-52" fmla="*/ 623455 h 705341"/>
              <a:gd name="connsiteX2-53" fmla="*/ 1745672 w 2270413"/>
              <a:gd name="connsiteY2-54" fmla="*/ 681471 h 705341"/>
              <a:gd name="connsiteX3-55" fmla="*/ 2270413 w 2270413"/>
              <a:gd name="connsiteY3-56" fmla="*/ 0 h 705341"/>
              <a:gd name="connsiteX0-57" fmla="*/ 0 w 2270413"/>
              <a:gd name="connsiteY0-58" fmla="*/ 595746 h 772873"/>
              <a:gd name="connsiteX1-59" fmla="*/ 836468 w 2270413"/>
              <a:gd name="connsiteY1-60" fmla="*/ 756805 h 772873"/>
              <a:gd name="connsiteX2-61" fmla="*/ 1745672 w 2270413"/>
              <a:gd name="connsiteY2-62" fmla="*/ 681471 h 772873"/>
              <a:gd name="connsiteX3-63" fmla="*/ 2270413 w 2270413"/>
              <a:gd name="connsiteY3-64" fmla="*/ 0 h 772873"/>
              <a:gd name="connsiteX0-65" fmla="*/ 0 w 2270413"/>
              <a:gd name="connsiteY0-66" fmla="*/ 595746 h 857119"/>
              <a:gd name="connsiteX1-67" fmla="*/ 836468 w 2270413"/>
              <a:gd name="connsiteY1-68" fmla="*/ 756805 h 857119"/>
              <a:gd name="connsiteX2-69" fmla="*/ 1745672 w 2270413"/>
              <a:gd name="connsiteY2-70" fmla="*/ 681471 h 857119"/>
              <a:gd name="connsiteX3-71" fmla="*/ 2270413 w 2270413"/>
              <a:gd name="connsiteY3-72" fmla="*/ 0 h 857119"/>
              <a:gd name="connsiteX0-73" fmla="*/ 0 w 2137063"/>
              <a:gd name="connsiteY0-74" fmla="*/ 614796 h 792920"/>
              <a:gd name="connsiteX1-75" fmla="*/ 836468 w 2137063"/>
              <a:gd name="connsiteY1-76" fmla="*/ 775855 h 792920"/>
              <a:gd name="connsiteX2-77" fmla="*/ 1745672 w 2137063"/>
              <a:gd name="connsiteY2-78" fmla="*/ 700521 h 792920"/>
              <a:gd name="connsiteX3-79" fmla="*/ 2137063 w 2137063"/>
              <a:gd name="connsiteY3-80" fmla="*/ 0 h 792920"/>
              <a:gd name="connsiteX0-81" fmla="*/ 0 w 2137063"/>
              <a:gd name="connsiteY0-82" fmla="*/ 614796 h 792920"/>
              <a:gd name="connsiteX1-83" fmla="*/ 836468 w 2137063"/>
              <a:gd name="connsiteY1-84" fmla="*/ 775855 h 792920"/>
              <a:gd name="connsiteX2-85" fmla="*/ 1745672 w 2137063"/>
              <a:gd name="connsiteY2-86" fmla="*/ 700521 h 792920"/>
              <a:gd name="connsiteX3-87" fmla="*/ 2137063 w 2137063"/>
              <a:gd name="connsiteY3-88" fmla="*/ 0 h 792920"/>
              <a:gd name="connsiteX0-89" fmla="*/ 0 w 2137063"/>
              <a:gd name="connsiteY0-90" fmla="*/ 614796 h 910994"/>
              <a:gd name="connsiteX1-91" fmla="*/ 836468 w 2137063"/>
              <a:gd name="connsiteY1-92" fmla="*/ 909205 h 910994"/>
              <a:gd name="connsiteX2-93" fmla="*/ 1745672 w 2137063"/>
              <a:gd name="connsiteY2-94" fmla="*/ 700521 h 910994"/>
              <a:gd name="connsiteX3-95" fmla="*/ 2137063 w 2137063"/>
              <a:gd name="connsiteY3-96" fmla="*/ 0 h 910994"/>
              <a:gd name="connsiteX0-97" fmla="*/ 0 w 2137063"/>
              <a:gd name="connsiteY0-98" fmla="*/ 614796 h 919056"/>
              <a:gd name="connsiteX1-99" fmla="*/ 836468 w 2137063"/>
              <a:gd name="connsiteY1-100" fmla="*/ 909205 h 919056"/>
              <a:gd name="connsiteX2-101" fmla="*/ 1793297 w 2137063"/>
              <a:gd name="connsiteY2-102" fmla="*/ 767196 h 919056"/>
              <a:gd name="connsiteX3-103" fmla="*/ 2137063 w 2137063"/>
              <a:gd name="connsiteY3-104" fmla="*/ 0 h 919056"/>
              <a:gd name="connsiteX0-105" fmla="*/ 0 w 2137063"/>
              <a:gd name="connsiteY0-106" fmla="*/ 614796 h 948049"/>
              <a:gd name="connsiteX1-107" fmla="*/ 836468 w 2137063"/>
              <a:gd name="connsiteY1-108" fmla="*/ 909205 h 948049"/>
              <a:gd name="connsiteX2-109" fmla="*/ 1793297 w 2137063"/>
              <a:gd name="connsiteY2-110" fmla="*/ 767196 h 948049"/>
              <a:gd name="connsiteX3-111" fmla="*/ 2137063 w 2137063"/>
              <a:gd name="connsiteY3-112" fmla="*/ 0 h 948049"/>
              <a:gd name="connsiteX0-113" fmla="*/ 0 w 2098963"/>
              <a:gd name="connsiteY0-114" fmla="*/ 633846 h 938537"/>
              <a:gd name="connsiteX1-115" fmla="*/ 836468 w 2098963"/>
              <a:gd name="connsiteY1-116" fmla="*/ 928255 h 938537"/>
              <a:gd name="connsiteX2-117" fmla="*/ 1793297 w 2098963"/>
              <a:gd name="connsiteY2-118" fmla="*/ 786246 h 938537"/>
              <a:gd name="connsiteX3-119" fmla="*/ 2098963 w 2098963"/>
              <a:gd name="connsiteY3-120" fmla="*/ 0 h 938537"/>
              <a:gd name="connsiteX0-121" fmla="*/ 0 w 2098963"/>
              <a:gd name="connsiteY0-122" fmla="*/ 633846 h 938537"/>
              <a:gd name="connsiteX1-123" fmla="*/ 836468 w 2098963"/>
              <a:gd name="connsiteY1-124" fmla="*/ 928255 h 938537"/>
              <a:gd name="connsiteX2-125" fmla="*/ 1793297 w 2098963"/>
              <a:gd name="connsiteY2-126" fmla="*/ 786246 h 938537"/>
              <a:gd name="connsiteX3-127" fmla="*/ 2098963 w 2098963"/>
              <a:gd name="connsiteY3-128" fmla="*/ 0 h 938537"/>
              <a:gd name="connsiteX0-129" fmla="*/ 0 w 2089438"/>
              <a:gd name="connsiteY0-130" fmla="*/ 662421 h 967803"/>
              <a:gd name="connsiteX1-131" fmla="*/ 836468 w 2089438"/>
              <a:gd name="connsiteY1-132" fmla="*/ 956830 h 967803"/>
              <a:gd name="connsiteX2-133" fmla="*/ 1793297 w 2089438"/>
              <a:gd name="connsiteY2-134" fmla="*/ 814821 h 967803"/>
              <a:gd name="connsiteX3-135" fmla="*/ 2089438 w 2089438"/>
              <a:gd name="connsiteY3-136" fmla="*/ 0 h 967803"/>
              <a:gd name="connsiteX0-137" fmla="*/ 0 w 2089438"/>
              <a:gd name="connsiteY0-138" fmla="*/ 662421 h 967803"/>
              <a:gd name="connsiteX1-139" fmla="*/ 836468 w 2089438"/>
              <a:gd name="connsiteY1-140" fmla="*/ 956830 h 967803"/>
              <a:gd name="connsiteX2-141" fmla="*/ 1793297 w 2089438"/>
              <a:gd name="connsiteY2-142" fmla="*/ 814821 h 967803"/>
              <a:gd name="connsiteX3-143" fmla="*/ 2089438 w 2089438"/>
              <a:gd name="connsiteY3-144" fmla="*/ 0 h 967803"/>
              <a:gd name="connsiteX0-145" fmla="*/ 0 w 2113250"/>
              <a:gd name="connsiteY0-146" fmla="*/ 657659 h 968143"/>
              <a:gd name="connsiteX1-147" fmla="*/ 860280 w 2113250"/>
              <a:gd name="connsiteY1-148" fmla="*/ 956830 h 968143"/>
              <a:gd name="connsiteX2-149" fmla="*/ 1817109 w 2113250"/>
              <a:gd name="connsiteY2-150" fmla="*/ 814821 h 968143"/>
              <a:gd name="connsiteX3-151" fmla="*/ 2113250 w 2113250"/>
              <a:gd name="connsiteY3-152" fmla="*/ 0 h 968143"/>
              <a:gd name="connsiteX0-153" fmla="*/ 0 w 2197983"/>
              <a:gd name="connsiteY0-154" fmla="*/ 879909 h 1190393"/>
              <a:gd name="connsiteX1-155" fmla="*/ 860280 w 2197983"/>
              <a:gd name="connsiteY1-156" fmla="*/ 1179080 h 1190393"/>
              <a:gd name="connsiteX2-157" fmla="*/ 1817109 w 2197983"/>
              <a:gd name="connsiteY2-158" fmla="*/ 1037071 h 1190393"/>
              <a:gd name="connsiteX3-159" fmla="*/ 2197983 w 2197983"/>
              <a:gd name="connsiteY3-160" fmla="*/ 0 h 1190393"/>
              <a:gd name="connsiteX0-161" fmla="*/ 0 w 2197983"/>
              <a:gd name="connsiteY0-162" fmla="*/ 879909 h 1190393"/>
              <a:gd name="connsiteX1-163" fmla="*/ 860280 w 2197983"/>
              <a:gd name="connsiteY1-164" fmla="*/ 1179080 h 1190393"/>
              <a:gd name="connsiteX2-165" fmla="*/ 1817109 w 2197983"/>
              <a:gd name="connsiteY2-166" fmla="*/ 1037071 h 1190393"/>
              <a:gd name="connsiteX3-167" fmla="*/ 2197983 w 2197983"/>
              <a:gd name="connsiteY3-168" fmla="*/ 0 h 1190393"/>
              <a:gd name="connsiteX0-169" fmla="*/ 0 w 2192205"/>
              <a:gd name="connsiteY0-170" fmla="*/ 941821 h 1186016"/>
              <a:gd name="connsiteX1-171" fmla="*/ 854502 w 2192205"/>
              <a:gd name="connsiteY1-172" fmla="*/ 1179080 h 1186016"/>
              <a:gd name="connsiteX2-173" fmla="*/ 1811331 w 2192205"/>
              <a:gd name="connsiteY2-174" fmla="*/ 1037071 h 1186016"/>
              <a:gd name="connsiteX3-175" fmla="*/ 2192205 w 2192205"/>
              <a:gd name="connsiteY3-176" fmla="*/ 0 h 1186016"/>
              <a:gd name="connsiteX0-177" fmla="*/ 0 w 2192205"/>
              <a:gd name="connsiteY0-178" fmla="*/ 941821 h 1186016"/>
              <a:gd name="connsiteX1-179" fmla="*/ 854502 w 2192205"/>
              <a:gd name="connsiteY1-180" fmla="*/ 1179080 h 1186016"/>
              <a:gd name="connsiteX2-181" fmla="*/ 1811331 w 2192205"/>
              <a:gd name="connsiteY2-182" fmla="*/ 1037071 h 1186016"/>
              <a:gd name="connsiteX3-183" fmla="*/ 2192205 w 2192205"/>
              <a:gd name="connsiteY3-184" fmla="*/ 0 h 1186016"/>
              <a:gd name="connsiteX0-185" fmla="*/ 0 w 2192205"/>
              <a:gd name="connsiteY0-186" fmla="*/ 941821 h 1196208"/>
              <a:gd name="connsiteX1-187" fmla="*/ 854502 w 2192205"/>
              <a:gd name="connsiteY1-188" fmla="*/ 1179080 h 1196208"/>
              <a:gd name="connsiteX2-189" fmla="*/ 1811331 w 2192205"/>
              <a:gd name="connsiteY2-190" fmla="*/ 1037071 h 1196208"/>
              <a:gd name="connsiteX3-191" fmla="*/ 2192205 w 2192205"/>
              <a:gd name="connsiteY3-192" fmla="*/ 0 h 1196208"/>
              <a:gd name="connsiteX0-193" fmla="*/ 0 w 2192205"/>
              <a:gd name="connsiteY0-194" fmla="*/ 941821 h 1196208"/>
              <a:gd name="connsiteX1-195" fmla="*/ 854502 w 2192205"/>
              <a:gd name="connsiteY1-196" fmla="*/ 1179080 h 1196208"/>
              <a:gd name="connsiteX2-197" fmla="*/ 1811331 w 2192205"/>
              <a:gd name="connsiteY2-198" fmla="*/ 1037071 h 1196208"/>
              <a:gd name="connsiteX3-199" fmla="*/ 2192205 w 2192205"/>
              <a:gd name="connsiteY3-200" fmla="*/ 0 h 1196208"/>
              <a:gd name="connsiteX0-201" fmla="*/ 0 w 1846436"/>
              <a:gd name="connsiteY0-202" fmla="*/ 2326121 h 2580508"/>
              <a:gd name="connsiteX1-203" fmla="*/ 854502 w 1846436"/>
              <a:gd name="connsiteY1-204" fmla="*/ 2563380 h 2580508"/>
              <a:gd name="connsiteX2-205" fmla="*/ 1811331 w 1846436"/>
              <a:gd name="connsiteY2-206" fmla="*/ 2421371 h 2580508"/>
              <a:gd name="connsiteX3-207" fmla="*/ 1258221 w 1846436"/>
              <a:gd name="connsiteY3-208" fmla="*/ 0 h 2580508"/>
              <a:gd name="connsiteX0-209" fmla="*/ 0 w 1836072"/>
              <a:gd name="connsiteY0-210" fmla="*/ 2326121 h 2580508"/>
              <a:gd name="connsiteX1-211" fmla="*/ 854502 w 1836072"/>
              <a:gd name="connsiteY1-212" fmla="*/ 2563380 h 2580508"/>
              <a:gd name="connsiteX2-213" fmla="*/ 1811331 w 1836072"/>
              <a:gd name="connsiteY2-214" fmla="*/ 2421371 h 2580508"/>
              <a:gd name="connsiteX3-215" fmla="*/ 1258221 w 1836072"/>
              <a:gd name="connsiteY3-216" fmla="*/ 0 h 2580508"/>
              <a:gd name="connsiteX0-217" fmla="*/ 0 w 2029203"/>
              <a:gd name="connsiteY0-218" fmla="*/ 2326121 h 2579084"/>
              <a:gd name="connsiteX1-219" fmla="*/ 854502 w 2029203"/>
              <a:gd name="connsiteY1-220" fmla="*/ 2563380 h 2579084"/>
              <a:gd name="connsiteX2-221" fmla="*/ 2007023 w 2029203"/>
              <a:gd name="connsiteY2-222" fmla="*/ 1705091 h 2579084"/>
              <a:gd name="connsiteX3-223" fmla="*/ 1258221 w 2029203"/>
              <a:gd name="connsiteY3-224" fmla="*/ 0 h 2579084"/>
              <a:gd name="connsiteX0-225" fmla="*/ 0 w 2029203"/>
              <a:gd name="connsiteY0-226" fmla="*/ 2326121 h 2343333"/>
              <a:gd name="connsiteX1-227" fmla="*/ 1530529 w 2029203"/>
              <a:gd name="connsiteY1-228" fmla="*/ 2311920 h 2343333"/>
              <a:gd name="connsiteX2-229" fmla="*/ 2007023 w 2029203"/>
              <a:gd name="connsiteY2-230" fmla="*/ 1705091 h 2343333"/>
              <a:gd name="connsiteX3-231" fmla="*/ 1258221 w 2029203"/>
              <a:gd name="connsiteY3-232" fmla="*/ 0 h 2343333"/>
              <a:gd name="connsiteX0-233" fmla="*/ 0 w 2026873"/>
              <a:gd name="connsiteY0-234" fmla="*/ 2319771 h 2336983"/>
              <a:gd name="connsiteX1-235" fmla="*/ 1530529 w 2026873"/>
              <a:gd name="connsiteY1-236" fmla="*/ 2305570 h 2336983"/>
              <a:gd name="connsiteX2-237" fmla="*/ 2007023 w 2026873"/>
              <a:gd name="connsiteY2-238" fmla="*/ 1698741 h 2336983"/>
              <a:gd name="connsiteX3-239" fmla="*/ 1035843 w 2026873"/>
              <a:gd name="connsiteY3-240" fmla="*/ 0 h 2336983"/>
              <a:gd name="connsiteX0-241" fmla="*/ 0 w 2027875"/>
              <a:gd name="connsiteY0-242" fmla="*/ 2319771 h 2336983"/>
              <a:gd name="connsiteX1-243" fmla="*/ 1530529 w 2027875"/>
              <a:gd name="connsiteY1-244" fmla="*/ 2305570 h 2336983"/>
              <a:gd name="connsiteX2-245" fmla="*/ 2007023 w 2027875"/>
              <a:gd name="connsiteY2-246" fmla="*/ 1698741 h 2336983"/>
              <a:gd name="connsiteX3-247" fmla="*/ 1035843 w 2027875"/>
              <a:gd name="connsiteY3-248" fmla="*/ 0 h 2336983"/>
              <a:gd name="connsiteX0-249" fmla="*/ 0 w 2027875"/>
              <a:gd name="connsiteY0-250" fmla="*/ 2319771 h 2336983"/>
              <a:gd name="connsiteX1-251" fmla="*/ 1530529 w 2027875"/>
              <a:gd name="connsiteY1-252" fmla="*/ 2305570 h 2336983"/>
              <a:gd name="connsiteX2-253" fmla="*/ 2007023 w 2027875"/>
              <a:gd name="connsiteY2-254" fmla="*/ 1698741 h 2336983"/>
              <a:gd name="connsiteX3-255" fmla="*/ 1035843 w 2027875"/>
              <a:gd name="connsiteY3-256" fmla="*/ 0 h 2336983"/>
              <a:gd name="connsiteX0-257" fmla="*/ 0 w 2030891"/>
              <a:gd name="connsiteY0-258" fmla="*/ 2319771 h 2336983"/>
              <a:gd name="connsiteX1-259" fmla="*/ 1530529 w 2030891"/>
              <a:gd name="connsiteY1-260" fmla="*/ 2305570 h 2336983"/>
              <a:gd name="connsiteX2-261" fmla="*/ 2007023 w 2030891"/>
              <a:gd name="connsiteY2-262" fmla="*/ 1698741 h 2336983"/>
              <a:gd name="connsiteX3-263" fmla="*/ 1035843 w 2030891"/>
              <a:gd name="connsiteY3-264" fmla="*/ 0 h 2336983"/>
              <a:gd name="connsiteX0-265" fmla="*/ 0 w 2052687"/>
              <a:gd name="connsiteY0-266" fmla="*/ 2319771 h 2352737"/>
              <a:gd name="connsiteX1-267" fmla="*/ 1530529 w 2052687"/>
              <a:gd name="connsiteY1-268" fmla="*/ 2305570 h 2352737"/>
              <a:gd name="connsiteX2-269" fmla="*/ 2007023 w 2052687"/>
              <a:gd name="connsiteY2-270" fmla="*/ 1698741 h 2352737"/>
              <a:gd name="connsiteX3-271" fmla="*/ 1035843 w 2052687"/>
              <a:gd name="connsiteY3-272" fmla="*/ 0 h 2352737"/>
              <a:gd name="connsiteX0-273" fmla="*/ 0 w 2059107"/>
              <a:gd name="connsiteY0-274" fmla="*/ 2319771 h 2352737"/>
              <a:gd name="connsiteX1-275" fmla="*/ 1530529 w 2059107"/>
              <a:gd name="connsiteY1-276" fmla="*/ 2305570 h 2352737"/>
              <a:gd name="connsiteX2-277" fmla="*/ 2007023 w 2059107"/>
              <a:gd name="connsiteY2-278" fmla="*/ 1698741 h 2352737"/>
              <a:gd name="connsiteX3-279" fmla="*/ 1035843 w 2059107"/>
              <a:gd name="connsiteY3-280" fmla="*/ 0 h 2352737"/>
              <a:gd name="connsiteX0-281" fmla="*/ 0 w 2059107"/>
              <a:gd name="connsiteY0-282" fmla="*/ 2319771 h 2381680"/>
              <a:gd name="connsiteX1-283" fmla="*/ 1530529 w 2059107"/>
              <a:gd name="connsiteY1-284" fmla="*/ 2305570 h 2381680"/>
              <a:gd name="connsiteX2-285" fmla="*/ 2007023 w 2059107"/>
              <a:gd name="connsiteY2-286" fmla="*/ 1698741 h 2381680"/>
              <a:gd name="connsiteX3-287" fmla="*/ 1035843 w 2059107"/>
              <a:gd name="connsiteY3-288" fmla="*/ 0 h 2381680"/>
              <a:gd name="connsiteX0-289" fmla="*/ 0 w 2095967"/>
              <a:gd name="connsiteY0-290" fmla="*/ 2256271 h 2342468"/>
              <a:gd name="connsiteX1-291" fmla="*/ 1589830 w 2095967"/>
              <a:gd name="connsiteY1-292" fmla="*/ 2305570 h 2342468"/>
              <a:gd name="connsiteX2-293" fmla="*/ 2066324 w 2095967"/>
              <a:gd name="connsiteY2-294" fmla="*/ 1698741 h 2342468"/>
              <a:gd name="connsiteX3-295" fmla="*/ 1095144 w 2095967"/>
              <a:gd name="connsiteY3-296" fmla="*/ 0 h 2342468"/>
              <a:gd name="connsiteX0-297" fmla="*/ 0 w 2095967"/>
              <a:gd name="connsiteY0-298" fmla="*/ 2256271 h 2346097"/>
              <a:gd name="connsiteX1-299" fmla="*/ 1589830 w 2095967"/>
              <a:gd name="connsiteY1-300" fmla="*/ 2305570 h 2346097"/>
              <a:gd name="connsiteX2-301" fmla="*/ 2066324 w 2095967"/>
              <a:gd name="connsiteY2-302" fmla="*/ 1698741 h 2346097"/>
              <a:gd name="connsiteX3-303" fmla="*/ 1095144 w 2095967"/>
              <a:gd name="connsiteY3-304" fmla="*/ 0 h 2346097"/>
              <a:gd name="connsiteX0-305" fmla="*/ 0 w 2891951"/>
              <a:gd name="connsiteY0-306" fmla="*/ 2721091 h 2810917"/>
              <a:gd name="connsiteX1-307" fmla="*/ 1589830 w 2891951"/>
              <a:gd name="connsiteY1-308" fmla="*/ 2770390 h 2810917"/>
              <a:gd name="connsiteX2-309" fmla="*/ 2066324 w 2891951"/>
              <a:gd name="connsiteY2-310" fmla="*/ 2163561 h 2810917"/>
              <a:gd name="connsiteX3-311" fmla="*/ 2891951 w 2891951"/>
              <a:gd name="connsiteY3-312" fmla="*/ 0 h 2810917"/>
              <a:gd name="connsiteX0-313" fmla="*/ 0 w 3408221"/>
              <a:gd name="connsiteY0-314" fmla="*/ 2721091 h 2810917"/>
              <a:gd name="connsiteX1-315" fmla="*/ 1589830 w 3408221"/>
              <a:gd name="connsiteY1-316" fmla="*/ 2770390 h 2810917"/>
              <a:gd name="connsiteX2-317" fmla="*/ 2066324 w 3408221"/>
              <a:gd name="connsiteY2-318" fmla="*/ 2163561 h 2810917"/>
              <a:gd name="connsiteX3-319" fmla="*/ 2891951 w 3408221"/>
              <a:gd name="connsiteY3-320" fmla="*/ 0 h 2810917"/>
              <a:gd name="connsiteX0-321" fmla="*/ 0 w 3614571"/>
              <a:gd name="connsiteY0-322" fmla="*/ 2721091 h 2810917"/>
              <a:gd name="connsiteX1-323" fmla="*/ 1589830 w 3614571"/>
              <a:gd name="connsiteY1-324" fmla="*/ 2770390 h 2810917"/>
              <a:gd name="connsiteX2-325" fmla="*/ 2066324 w 3614571"/>
              <a:gd name="connsiteY2-326" fmla="*/ 2163561 h 2810917"/>
              <a:gd name="connsiteX3-327" fmla="*/ 2891951 w 3614571"/>
              <a:gd name="connsiteY3-328" fmla="*/ 0 h 2810917"/>
              <a:gd name="connsiteX0-329" fmla="*/ 0 w 3816333"/>
              <a:gd name="connsiteY0-330" fmla="*/ 2721091 h 2849814"/>
              <a:gd name="connsiteX1-331" fmla="*/ 1589830 w 3816333"/>
              <a:gd name="connsiteY1-332" fmla="*/ 2770390 h 2849814"/>
              <a:gd name="connsiteX2-333" fmla="*/ 2938042 w 3816333"/>
              <a:gd name="connsiteY2-334" fmla="*/ 1637781 h 2849814"/>
              <a:gd name="connsiteX3-335" fmla="*/ 2891951 w 3816333"/>
              <a:gd name="connsiteY3-336" fmla="*/ 0 h 2849814"/>
              <a:gd name="connsiteX0-337" fmla="*/ 0 w 3734085"/>
              <a:gd name="connsiteY0-338" fmla="*/ 2721091 h 2849814"/>
              <a:gd name="connsiteX1-339" fmla="*/ 1589830 w 3734085"/>
              <a:gd name="connsiteY1-340" fmla="*/ 2770390 h 2849814"/>
              <a:gd name="connsiteX2-341" fmla="*/ 2938042 w 3734085"/>
              <a:gd name="connsiteY2-342" fmla="*/ 1637781 h 2849814"/>
              <a:gd name="connsiteX3-343" fmla="*/ 2891951 w 3734085"/>
              <a:gd name="connsiteY3-344" fmla="*/ 0 h 2849814"/>
              <a:gd name="connsiteX0-345" fmla="*/ 0 w 3734085"/>
              <a:gd name="connsiteY0-346" fmla="*/ 2721091 h 2863352"/>
              <a:gd name="connsiteX1-347" fmla="*/ 1589830 w 3734085"/>
              <a:gd name="connsiteY1-348" fmla="*/ 2770390 h 2863352"/>
              <a:gd name="connsiteX2-349" fmla="*/ 2938042 w 3734085"/>
              <a:gd name="connsiteY2-350" fmla="*/ 1637781 h 2863352"/>
              <a:gd name="connsiteX3-351" fmla="*/ 2891951 w 3734085"/>
              <a:gd name="connsiteY3-352" fmla="*/ 0 h 2863352"/>
              <a:gd name="connsiteX0-353" fmla="*/ 0 w 3626564"/>
              <a:gd name="connsiteY0-354" fmla="*/ 2721091 h 2863352"/>
              <a:gd name="connsiteX1-355" fmla="*/ 1589830 w 3626564"/>
              <a:gd name="connsiteY1-356" fmla="*/ 2770390 h 2863352"/>
              <a:gd name="connsiteX2-357" fmla="*/ 2938042 w 3626564"/>
              <a:gd name="connsiteY2-358" fmla="*/ 1637781 h 2863352"/>
              <a:gd name="connsiteX3-359" fmla="*/ 2891951 w 3626564"/>
              <a:gd name="connsiteY3-360" fmla="*/ 0 h 2863352"/>
              <a:gd name="connsiteX0-361" fmla="*/ 0 w 3577942"/>
              <a:gd name="connsiteY0-362" fmla="*/ 2721091 h 2853339"/>
              <a:gd name="connsiteX1-363" fmla="*/ 1589830 w 3577942"/>
              <a:gd name="connsiteY1-364" fmla="*/ 2770390 h 2853339"/>
              <a:gd name="connsiteX2-365" fmla="*/ 2671190 w 3577942"/>
              <a:gd name="connsiteY2-366" fmla="*/ 1590156 h 2853339"/>
              <a:gd name="connsiteX3-367" fmla="*/ 2891951 w 3577942"/>
              <a:gd name="connsiteY3-368" fmla="*/ 0 h 2853339"/>
              <a:gd name="connsiteX0-369" fmla="*/ 0 w 3683037"/>
              <a:gd name="connsiteY0-370" fmla="*/ 2721091 h 2853339"/>
              <a:gd name="connsiteX1-371" fmla="*/ 1589830 w 3683037"/>
              <a:gd name="connsiteY1-372" fmla="*/ 2770390 h 2853339"/>
              <a:gd name="connsiteX2-373" fmla="*/ 2671190 w 3683037"/>
              <a:gd name="connsiteY2-374" fmla="*/ 1590156 h 2853339"/>
              <a:gd name="connsiteX3-375" fmla="*/ 2891951 w 3683037"/>
              <a:gd name="connsiteY3-376" fmla="*/ 0 h 2853339"/>
              <a:gd name="connsiteX0-377" fmla="*/ 0 w 3838365"/>
              <a:gd name="connsiteY0-378" fmla="*/ 2721091 h 2742188"/>
              <a:gd name="connsiteX1-379" fmla="*/ 1990108 w 3838365"/>
              <a:gd name="connsiteY1-380" fmla="*/ 2541790 h 2742188"/>
              <a:gd name="connsiteX2-381" fmla="*/ 2671190 w 3838365"/>
              <a:gd name="connsiteY2-382" fmla="*/ 1590156 h 2742188"/>
              <a:gd name="connsiteX3-383" fmla="*/ 2891951 w 3838365"/>
              <a:gd name="connsiteY3-384" fmla="*/ 0 h 2742188"/>
              <a:gd name="connsiteX0-385" fmla="*/ 0 w 3767419"/>
              <a:gd name="connsiteY0-386" fmla="*/ 2721091 h 2742188"/>
              <a:gd name="connsiteX1-387" fmla="*/ 1990108 w 3767419"/>
              <a:gd name="connsiteY1-388" fmla="*/ 2541790 h 2742188"/>
              <a:gd name="connsiteX2-389" fmla="*/ 2671190 w 3767419"/>
              <a:gd name="connsiteY2-390" fmla="*/ 1590156 h 2742188"/>
              <a:gd name="connsiteX3-391" fmla="*/ 2891951 w 3767419"/>
              <a:gd name="connsiteY3-392" fmla="*/ 0 h 2742188"/>
            </a:gdLst>
            <a:ahLst/>
            <a:cxnLst>
              <a:cxn ang="0">
                <a:pos x="connsiteX0-1" y="connsiteY0-2"/>
              </a:cxn>
              <a:cxn ang="0">
                <a:pos x="connsiteX1-3" y="connsiteY1-4"/>
              </a:cxn>
              <a:cxn ang="0">
                <a:pos x="connsiteX2-5" y="connsiteY2-6"/>
              </a:cxn>
              <a:cxn ang="0">
                <a:pos x="connsiteX3-7" y="connsiteY3-8"/>
              </a:cxn>
            </a:cxnLst>
            <a:rect l="l" t="t" r="r" b="b"/>
            <a:pathLst>
              <a:path w="3767419" h="2742188">
                <a:moveTo>
                  <a:pt x="0" y="2721091"/>
                </a:moveTo>
                <a:cubicBezTo>
                  <a:pt x="436576" y="2774632"/>
                  <a:pt x="1544910" y="2730279"/>
                  <a:pt x="1990108" y="2541790"/>
                </a:cubicBezTo>
                <a:cubicBezTo>
                  <a:pt x="2435306" y="2353301"/>
                  <a:pt x="2876687" y="2309063"/>
                  <a:pt x="2671190" y="1590156"/>
                </a:cubicBezTo>
                <a:cubicBezTo>
                  <a:pt x="2465693" y="871249"/>
                  <a:pt x="5073297" y="631998"/>
                  <a:pt x="2891951" y="0"/>
                </a:cubicBezTo>
              </a:path>
            </a:pathLst>
          </a:custGeom>
          <a:noFill/>
          <a:ln w="19050">
            <a:solidFill>
              <a:schemeClr val="bg1"/>
            </a:solidFill>
            <a:prstDash val="soli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微软雅黑" panose="020B0503020204020204" pitchFamily="34" charset="-122"/>
              <a:ea typeface="微软雅黑" panose="020B0503020204020204" pitchFamily="34" charset="-122"/>
            </a:endParaRPr>
          </a:p>
        </p:txBody>
      </p:sp>
      <p:sp>
        <p:nvSpPr>
          <p:cNvPr id="77" name="任意多边形 76"/>
          <p:cNvSpPr/>
          <p:nvPr/>
        </p:nvSpPr>
        <p:spPr>
          <a:xfrm rot="21236919">
            <a:off x="6776549" y="1875489"/>
            <a:ext cx="2113301" cy="452934"/>
          </a:xfrm>
          <a:custGeom>
            <a:avLst/>
            <a:gdLst>
              <a:gd name="connsiteX0" fmla="*/ 0 w 2327563"/>
              <a:gd name="connsiteY0" fmla="*/ 519546 h 623455"/>
              <a:gd name="connsiteX1" fmla="*/ 893618 w 2327563"/>
              <a:gd name="connsiteY1" fmla="*/ 623455 h 623455"/>
              <a:gd name="connsiteX2" fmla="*/ 1745672 w 2327563"/>
              <a:gd name="connsiteY2" fmla="*/ 519546 h 623455"/>
              <a:gd name="connsiteX3" fmla="*/ 2327563 w 2327563"/>
              <a:gd name="connsiteY3" fmla="*/ 0 h 623455"/>
              <a:gd name="connsiteX0-1" fmla="*/ 0 w 2232313"/>
              <a:gd name="connsiteY0-2" fmla="*/ 557646 h 624585"/>
              <a:gd name="connsiteX1-3" fmla="*/ 798368 w 2232313"/>
              <a:gd name="connsiteY1-4" fmla="*/ 623455 h 624585"/>
              <a:gd name="connsiteX2-5" fmla="*/ 1650422 w 2232313"/>
              <a:gd name="connsiteY2-6" fmla="*/ 519546 h 624585"/>
              <a:gd name="connsiteX3-7" fmla="*/ 2232313 w 2232313"/>
              <a:gd name="connsiteY3-8" fmla="*/ 0 h 624585"/>
              <a:gd name="connsiteX0-9" fmla="*/ 0 w 2270413"/>
              <a:gd name="connsiteY0-10" fmla="*/ 595746 h 634241"/>
              <a:gd name="connsiteX1-11" fmla="*/ 836468 w 2270413"/>
              <a:gd name="connsiteY1-12" fmla="*/ 623455 h 634241"/>
              <a:gd name="connsiteX2-13" fmla="*/ 1688522 w 2270413"/>
              <a:gd name="connsiteY2-14" fmla="*/ 519546 h 634241"/>
              <a:gd name="connsiteX3-15" fmla="*/ 2270413 w 2270413"/>
              <a:gd name="connsiteY3-16" fmla="*/ 0 h 634241"/>
              <a:gd name="connsiteX0-17" fmla="*/ 0 w 2270413"/>
              <a:gd name="connsiteY0-18" fmla="*/ 595746 h 624141"/>
              <a:gd name="connsiteX1-19" fmla="*/ 836468 w 2270413"/>
              <a:gd name="connsiteY1-20" fmla="*/ 623455 h 624141"/>
              <a:gd name="connsiteX2-21" fmla="*/ 1688522 w 2270413"/>
              <a:gd name="connsiteY2-22" fmla="*/ 519546 h 624141"/>
              <a:gd name="connsiteX3-23" fmla="*/ 2270413 w 2270413"/>
              <a:gd name="connsiteY3-24" fmla="*/ 0 h 624141"/>
              <a:gd name="connsiteX0-25" fmla="*/ 0 w 2270413"/>
              <a:gd name="connsiteY0-26" fmla="*/ 595746 h 661302"/>
              <a:gd name="connsiteX1-27" fmla="*/ 836468 w 2270413"/>
              <a:gd name="connsiteY1-28" fmla="*/ 623455 h 661302"/>
              <a:gd name="connsiteX2-29" fmla="*/ 1688522 w 2270413"/>
              <a:gd name="connsiteY2-30" fmla="*/ 519546 h 661302"/>
              <a:gd name="connsiteX3-31" fmla="*/ 2270413 w 2270413"/>
              <a:gd name="connsiteY3-32" fmla="*/ 0 h 661302"/>
              <a:gd name="connsiteX0-33" fmla="*/ 0 w 2270413"/>
              <a:gd name="connsiteY0-34" fmla="*/ 595746 h 699369"/>
              <a:gd name="connsiteX1-35" fmla="*/ 836468 w 2270413"/>
              <a:gd name="connsiteY1-36" fmla="*/ 623455 h 699369"/>
              <a:gd name="connsiteX2-37" fmla="*/ 1688522 w 2270413"/>
              <a:gd name="connsiteY2-38" fmla="*/ 519546 h 699369"/>
              <a:gd name="connsiteX3-39" fmla="*/ 2270413 w 2270413"/>
              <a:gd name="connsiteY3-40" fmla="*/ 0 h 699369"/>
              <a:gd name="connsiteX0-41" fmla="*/ 0 w 2270413"/>
              <a:gd name="connsiteY0-42" fmla="*/ 595746 h 780486"/>
              <a:gd name="connsiteX1-43" fmla="*/ 836468 w 2270413"/>
              <a:gd name="connsiteY1-44" fmla="*/ 623455 h 780486"/>
              <a:gd name="connsiteX2-45" fmla="*/ 1745672 w 2270413"/>
              <a:gd name="connsiteY2-46" fmla="*/ 681471 h 780486"/>
              <a:gd name="connsiteX3-47" fmla="*/ 2270413 w 2270413"/>
              <a:gd name="connsiteY3-48" fmla="*/ 0 h 780486"/>
              <a:gd name="connsiteX0-49" fmla="*/ 0 w 2270413"/>
              <a:gd name="connsiteY0-50" fmla="*/ 595746 h 705341"/>
              <a:gd name="connsiteX1-51" fmla="*/ 836468 w 2270413"/>
              <a:gd name="connsiteY1-52" fmla="*/ 623455 h 705341"/>
              <a:gd name="connsiteX2-53" fmla="*/ 1745672 w 2270413"/>
              <a:gd name="connsiteY2-54" fmla="*/ 681471 h 705341"/>
              <a:gd name="connsiteX3-55" fmla="*/ 2270413 w 2270413"/>
              <a:gd name="connsiteY3-56" fmla="*/ 0 h 705341"/>
              <a:gd name="connsiteX0-57" fmla="*/ 0 w 2270413"/>
              <a:gd name="connsiteY0-58" fmla="*/ 595746 h 772873"/>
              <a:gd name="connsiteX1-59" fmla="*/ 836468 w 2270413"/>
              <a:gd name="connsiteY1-60" fmla="*/ 756805 h 772873"/>
              <a:gd name="connsiteX2-61" fmla="*/ 1745672 w 2270413"/>
              <a:gd name="connsiteY2-62" fmla="*/ 681471 h 772873"/>
              <a:gd name="connsiteX3-63" fmla="*/ 2270413 w 2270413"/>
              <a:gd name="connsiteY3-64" fmla="*/ 0 h 772873"/>
              <a:gd name="connsiteX0-65" fmla="*/ 0 w 2270413"/>
              <a:gd name="connsiteY0-66" fmla="*/ 595746 h 857119"/>
              <a:gd name="connsiteX1-67" fmla="*/ 836468 w 2270413"/>
              <a:gd name="connsiteY1-68" fmla="*/ 756805 h 857119"/>
              <a:gd name="connsiteX2-69" fmla="*/ 1745672 w 2270413"/>
              <a:gd name="connsiteY2-70" fmla="*/ 681471 h 857119"/>
              <a:gd name="connsiteX3-71" fmla="*/ 2270413 w 2270413"/>
              <a:gd name="connsiteY3-72" fmla="*/ 0 h 857119"/>
              <a:gd name="connsiteX0-73" fmla="*/ 0 w 2137063"/>
              <a:gd name="connsiteY0-74" fmla="*/ 614796 h 792920"/>
              <a:gd name="connsiteX1-75" fmla="*/ 836468 w 2137063"/>
              <a:gd name="connsiteY1-76" fmla="*/ 775855 h 792920"/>
              <a:gd name="connsiteX2-77" fmla="*/ 1745672 w 2137063"/>
              <a:gd name="connsiteY2-78" fmla="*/ 700521 h 792920"/>
              <a:gd name="connsiteX3-79" fmla="*/ 2137063 w 2137063"/>
              <a:gd name="connsiteY3-80" fmla="*/ 0 h 792920"/>
              <a:gd name="connsiteX0-81" fmla="*/ 0 w 2137063"/>
              <a:gd name="connsiteY0-82" fmla="*/ 614796 h 792920"/>
              <a:gd name="connsiteX1-83" fmla="*/ 836468 w 2137063"/>
              <a:gd name="connsiteY1-84" fmla="*/ 775855 h 792920"/>
              <a:gd name="connsiteX2-85" fmla="*/ 1745672 w 2137063"/>
              <a:gd name="connsiteY2-86" fmla="*/ 700521 h 792920"/>
              <a:gd name="connsiteX3-87" fmla="*/ 2137063 w 2137063"/>
              <a:gd name="connsiteY3-88" fmla="*/ 0 h 792920"/>
              <a:gd name="connsiteX0-89" fmla="*/ 0 w 2137063"/>
              <a:gd name="connsiteY0-90" fmla="*/ 614796 h 910994"/>
              <a:gd name="connsiteX1-91" fmla="*/ 836468 w 2137063"/>
              <a:gd name="connsiteY1-92" fmla="*/ 909205 h 910994"/>
              <a:gd name="connsiteX2-93" fmla="*/ 1745672 w 2137063"/>
              <a:gd name="connsiteY2-94" fmla="*/ 700521 h 910994"/>
              <a:gd name="connsiteX3-95" fmla="*/ 2137063 w 2137063"/>
              <a:gd name="connsiteY3-96" fmla="*/ 0 h 910994"/>
              <a:gd name="connsiteX0-97" fmla="*/ 0 w 2137063"/>
              <a:gd name="connsiteY0-98" fmla="*/ 614796 h 919056"/>
              <a:gd name="connsiteX1-99" fmla="*/ 836468 w 2137063"/>
              <a:gd name="connsiteY1-100" fmla="*/ 909205 h 919056"/>
              <a:gd name="connsiteX2-101" fmla="*/ 1793297 w 2137063"/>
              <a:gd name="connsiteY2-102" fmla="*/ 767196 h 919056"/>
              <a:gd name="connsiteX3-103" fmla="*/ 2137063 w 2137063"/>
              <a:gd name="connsiteY3-104" fmla="*/ 0 h 919056"/>
              <a:gd name="connsiteX0-105" fmla="*/ 0 w 2137063"/>
              <a:gd name="connsiteY0-106" fmla="*/ 614796 h 948049"/>
              <a:gd name="connsiteX1-107" fmla="*/ 836468 w 2137063"/>
              <a:gd name="connsiteY1-108" fmla="*/ 909205 h 948049"/>
              <a:gd name="connsiteX2-109" fmla="*/ 1793297 w 2137063"/>
              <a:gd name="connsiteY2-110" fmla="*/ 767196 h 948049"/>
              <a:gd name="connsiteX3-111" fmla="*/ 2137063 w 2137063"/>
              <a:gd name="connsiteY3-112" fmla="*/ 0 h 948049"/>
              <a:gd name="connsiteX0-113" fmla="*/ 0 w 2098963"/>
              <a:gd name="connsiteY0-114" fmla="*/ 633846 h 938537"/>
              <a:gd name="connsiteX1-115" fmla="*/ 836468 w 2098963"/>
              <a:gd name="connsiteY1-116" fmla="*/ 928255 h 938537"/>
              <a:gd name="connsiteX2-117" fmla="*/ 1793297 w 2098963"/>
              <a:gd name="connsiteY2-118" fmla="*/ 786246 h 938537"/>
              <a:gd name="connsiteX3-119" fmla="*/ 2098963 w 2098963"/>
              <a:gd name="connsiteY3-120" fmla="*/ 0 h 938537"/>
              <a:gd name="connsiteX0-121" fmla="*/ 0 w 2098963"/>
              <a:gd name="connsiteY0-122" fmla="*/ 633846 h 938537"/>
              <a:gd name="connsiteX1-123" fmla="*/ 836468 w 2098963"/>
              <a:gd name="connsiteY1-124" fmla="*/ 928255 h 938537"/>
              <a:gd name="connsiteX2-125" fmla="*/ 1793297 w 2098963"/>
              <a:gd name="connsiteY2-126" fmla="*/ 786246 h 938537"/>
              <a:gd name="connsiteX3-127" fmla="*/ 2098963 w 2098963"/>
              <a:gd name="connsiteY3-128" fmla="*/ 0 h 938537"/>
              <a:gd name="connsiteX0-129" fmla="*/ 0 w 2089438"/>
              <a:gd name="connsiteY0-130" fmla="*/ 662421 h 967803"/>
              <a:gd name="connsiteX1-131" fmla="*/ 836468 w 2089438"/>
              <a:gd name="connsiteY1-132" fmla="*/ 956830 h 967803"/>
              <a:gd name="connsiteX2-133" fmla="*/ 1793297 w 2089438"/>
              <a:gd name="connsiteY2-134" fmla="*/ 814821 h 967803"/>
              <a:gd name="connsiteX3-135" fmla="*/ 2089438 w 2089438"/>
              <a:gd name="connsiteY3-136" fmla="*/ 0 h 967803"/>
              <a:gd name="connsiteX0-137" fmla="*/ 0 w 2089438"/>
              <a:gd name="connsiteY0-138" fmla="*/ 662421 h 967803"/>
              <a:gd name="connsiteX1-139" fmla="*/ 836468 w 2089438"/>
              <a:gd name="connsiteY1-140" fmla="*/ 956830 h 967803"/>
              <a:gd name="connsiteX2-141" fmla="*/ 1793297 w 2089438"/>
              <a:gd name="connsiteY2-142" fmla="*/ 814821 h 967803"/>
              <a:gd name="connsiteX3-143" fmla="*/ 2089438 w 2089438"/>
              <a:gd name="connsiteY3-144" fmla="*/ 0 h 967803"/>
              <a:gd name="connsiteX0-145" fmla="*/ 0 w 2113250"/>
              <a:gd name="connsiteY0-146" fmla="*/ 657659 h 968143"/>
              <a:gd name="connsiteX1-147" fmla="*/ 860280 w 2113250"/>
              <a:gd name="connsiteY1-148" fmla="*/ 956830 h 968143"/>
              <a:gd name="connsiteX2-149" fmla="*/ 1817109 w 2113250"/>
              <a:gd name="connsiteY2-150" fmla="*/ 814821 h 968143"/>
              <a:gd name="connsiteX3-151" fmla="*/ 2113250 w 2113250"/>
              <a:gd name="connsiteY3-152" fmla="*/ 0 h 968143"/>
              <a:gd name="connsiteX0-153" fmla="*/ 0 w 2197983"/>
              <a:gd name="connsiteY0-154" fmla="*/ 879909 h 1190393"/>
              <a:gd name="connsiteX1-155" fmla="*/ 860280 w 2197983"/>
              <a:gd name="connsiteY1-156" fmla="*/ 1179080 h 1190393"/>
              <a:gd name="connsiteX2-157" fmla="*/ 1817109 w 2197983"/>
              <a:gd name="connsiteY2-158" fmla="*/ 1037071 h 1190393"/>
              <a:gd name="connsiteX3-159" fmla="*/ 2197983 w 2197983"/>
              <a:gd name="connsiteY3-160" fmla="*/ 0 h 1190393"/>
              <a:gd name="connsiteX0-161" fmla="*/ 0 w 2197983"/>
              <a:gd name="connsiteY0-162" fmla="*/ 879909 h 1190393"/>
              <a:gd name="connsiteX1-163" fmla="*/ 860280 w 2197983"/>
              <a:gd name="connsiteY1-164" fmla="*/ 1179080 h 1190393"/>
              <a:gd name="connsiteX2-165" fmla="*/ 1817109 w 2197983"/>
              <a:gd name="connsiteY2-166" fmla="*/ 1037071 h 1190393"/>
              <a:gd name="connsiteX3-167" fmla="*/ 2197983 w 2197983"/>
              <a:gd name="connsiteY3-168" fmla="*/ 0 h 1190393"/>
              <a:gd name="connsiteX0-169" fmla="*/ 0 w 2192205"/>
              <a:gd name="connsiteY0-170" fmla="*/ 941821 h 1186016"/>
              <a:gd name="connsiteX1-171" fmla="*/ 854502 w 2192205"/>
              <a:gd name="connsiteY1-172" fmla="*/ 1179080 h 1186016"/>
              <a:gd name="connsiteX2-173" fmla="*/ 1811331 w 2192205"/>
              <a:gd name="connsiteY2-174" fmla="*/ 1037071 h 1186016"/>
              <a:gd name="connsiteX3-175" fmla="*/ 2192205 w 2192205"/>
              <a:gd name="connsiteY3-176" fmla="*/ 0 h 1186016"/>
              <a:gd name="connsiteX0-177" fmla="*/ 0 w 2192205"/>
              <a:gd name="connsiteY0-178" fmla="*/ 941821 h 1186016"/>
              <a:gd name="connsiteX1-179" fmla="*/ 854502 w 2192205"/>
              <a:gd name="connsiteY1-180" fmla="*/ 1179080 h 1186016"/>
              <a:gd name="connsiteX2-181" fmla="*/ 1811331 w 2192205"/>
              <a:gd name="connsiteY2-182" fmla="*/ 1037071 h 1186016"/>
              <a:gd name="connsiteX3-183" fmla="*/ 2192205 w 2192205"/>
              <a:gd name="connsiteY3-184" fmla="*/ 0 h 1186016"/>
              <a:gd name="connsiteX0-185" fmla="*/ 0 w 2192205"/>
              <a:gd name="connsiteY0-186" fmla="*/ 941821 h 1196208"/>
              <a:gd name="connsiteX1-187" fmla="*/ 854502 w 2192205"/>
              <a:gd name="connsiteY1-188" fmla="*/ 1179080 h 1196208"/>
              <a:gd name="connsiteX2-189" fmla="*/ 1811331 w 2192205"/>
              <a:gd name="connsiteY2-190" fmla="*/ 1037071 h 1196208"/>
              <a:gd name="connsiteX3-191" fmla="*/ 2192205 w 2192205"/>
              <a:gd name="connsiteY3-192" fmla="*/ 0 h 1196208"/>
              <a:gd name="connsiteX0-193" fmla="*/ 0 w 2192205"/>
              <a:gd name="connsiteY0-194" fmla="*/ 941821 h 1196208"/>
              <a:gd name="connsiteX1-195" fmla="*/ 854502 w 2192205"/>
              <a:gd name="connsiteY1-196" fmla="*/ 1179080 h 1196208"/>
              <a:gd name="connsiteX2-197" fmla="*/ 1811331 w 2192205"/>
              <a:gd name="connsiteY2-198" fmla="*/ 1037071 h 1196208"/>
              <a:gd name="connsiteX3-199" fmla="*/ 2192205 w 2192205"/>
              <a:gd name="connsiteY3-200" fmla="*/ 0 h 1196208"/>
              <a:gd name="connsiteX0-201" fmla="*/ 0 w 1811331"/>
              <a:gd name="connsiteY0-202" fmla="*/ 22081 h 276468"/>
              <a:gd name="connsiteX1-203" fmla="*/ 854502 w 1811331"/>
              <a:gd name="connsiteY1-204" fmla="*/ 259340 h 276468"/>
              <a:gd name="connsiteX2-205" fmla="*/ 1811331 w 1811331"/>
              <a:gd name="connsiteY2-206" fmla="*/ 117331 h 276468"/>
              <a:gd name="connsiteX0-207" fmla="*/ -1 w 1990869"/>
              <a:gd name="connsiteY0-208" fmla="*/ 35929 h 142130"/>
              <a:gd name="connsiteX1-209" fmla="*/ 1034040 w 1990869"/>
              <a:gd name="connsiteY1-210" fmla="*/ 142009 h 142130"/>
              <a:gd name="connsiteX2-211" fmla="*/ 1990869 w 1990869"/>
              <a:gd name="connsiteY2-212" fmla="*/ 0 h 142130"/>
              <a:gd name="connsiteX0-213" fmla="*/ 0 w 1990870"/>
              <a:gd name="connsiteY0-214" fmla="*/ 79565 h 185722"/>
              <a:gd name="connsiteX1-215" fmla="*/ 1034041 w 1990870"/>
              <a:gd name="connsiteY1-216" fmla="*/ 185645 h 185722"/>
              <a:gd name="connsiteX2-217" fmla="*/ 1990870 w 1990870"/>
              <a:gd name="connsiteY2-218" fmla="*/ 43636 h 185722"/>
              <a:gd name="connsiteX0-219" fmla="*/ 0 w 1990870"/>
              <a:gd name="connsiteY0-220" fmla="*/ 79565 h 185722"/>
              <a:gd name="connsiteX1-221" fmla="*/ 1034041 w 1990870"/>
              <a:gd name="connsiteY1-222" fmla="*/ 185645 h 185722"/>
              <a:gd name="connsiteX2-223" fmla="*/ 1990870 w 1990870"/>
              <a:gd name="connsiteY2-224" fmla="*/ 43636 h 185722"/>
              <a:gd name="connsiteX0-225" fmla="*/ 0 w 1990870"/>
              <a:gd name="connsiteY0-226" fmla="*/ 79565 h 217264"/>
              <a:gd name="connsiteX1-227" fmla="*/ 1034041 w 1990870"/>
              <a:gd name="connsiteY1-228" fmla="*/ 185645 h 217264"/>
              <a:gd name="connsiteX2-229" fmla="*/ 1990870 w 1990870"/>
              <a:gd name="connsiteY2-230" fmla="*/ 43636 h 217264"/>
              <a:gd name="connsiteX0-231" fmla="*/ 0 w 1990870"/>
              <a:gd name="connsiteY0-232" fmla="*/ 116252 h 332589"/>
              <a:gd name="connsiteX1-233" fmla="*/ 1034041 w 1990870"/>
              <a:gd name="connsiteY1-234" fmla="*/ 222332 h 332589"/>
              <a:gd name="connsiteX2-235" fmla="*/ 1990870 w 1990870"/>
              <a:gd name="connsiteY2-236" fmla="*/ 80323 h 332589"/>
              <a:gd name="connsiteX0-237" fmla="*/ 0 w 1990870"/>
              <a:gd name="connsiteY0-238" fmla="*/ 115493 h 330508"/>
              <a:gd name="connsiteX1-239" fmla="*/ 1034041 w 1990870"/>
              <a:gd name="connsiteY1-240" fmla="*/ 221573 h 330508"/>
              <a:gd name="connsiteX2-241" fmla="*/ 1990870 w 1990870"/>
              <a:gd name="connsiteY2-242" fmla="*/ 79564 h 330508"/>
              <a:gd name="connsiteX0-243" fmla="*/ 0 w 1996046"/>
              <a:gd name="connsiteY0-244" fmla="*/ 85402 h 180353"/>
              <a:gd name="connsiteX1-245" fmla="*/ 1039217 w 1996046"/>
              <a:gd name="connsiteY1-246" fmla="*/ 151227 h 180353"/>
              <a:gd name="connsiteX2-247" fmla="*/ 1996046 w 1996046"/>
              <a:gd name="connsiteY2-248" fmla="*/ 9218 h 180353"/>
              <a:gd name="connsiteX0-249" fmla="*/ 0 w 1996046"/>
              <a:gd name="connsiteY0-250" fmla="*/ 120070 h 215021"/>
              <a:gd name="connsiteX1-251" fmla="*/ 1039217 w 1996046"/>
              <a:gd name="connsiteY1-252" fmla="*/ 185895 h 215021"/>
              <a:gd name="connsiteX2-253" fmla="*/ 1996046 w 1996046"/>
              <a:gd name="connsiteY2-254" fmla="*/ 43886 h 215021"/>
              <a:gd name="connsiteX0-255" fmla="*/ 0 w 1996046"/>
              <a:gd name="connsiteY0-256" fmla="*/ 140455 h 276182"/>
              <a:gd name="connsiteX1-257" fmla="*/ 1039217 w 1996046"/>
              <a:gd name="connsiteY1-258" fmla="*/ 206280 h 276182"/>
              <a:gd name="connsiteX2-259" fmla="*/ 1996046 w 1996046"/>
              <a:gd name="connsiteY2-260" fmla="*/ 64271 h 276182"/>
              <a:gd name="connsiteX0-261" fmla="*/ 1 w 2839481"/>
              <a:gd name="connsiteY0-262" fmla="*/ 201707 h 201707"/>
              <a:gd name="connsiteX1-263" fmla="*/ 1882652 w 2839481"/>
              <a:gd name="connsiteY1-264" fmla="*/ 142009 h 201707"/>
              <a:gd name="connsiteX2-265" fmla="*/ 2839481 w 2839481"/>
              <a:gd name="connsiteY2-266" fmla="*/ 0 h 201707"/>
              <a:gd name="connsiteX0-267" fmla="*/ 0 w 2839480"/>
              <a:gd name="connsiteY0-268" fmla="*/ 373809 h 373809"/>
              <a:gd name="connsiteX1-269" fmla="*/ 1882651 w 2839480"/>
              <a:gd name="connsiteY1-270" fmla="*/ 314111 h 373809"/>
              <a:gd name="connsiteX2-271" fmla="*/ 2839480 w 2839480"/>
              <a:gd name="connsiteY2-272" fmla="*/ 172102 h 373809"/>
              <a:gd name="connsiteX0-273" fmla="*/ 0 w 2839480"/>
              <a:gd name="connsiteY0-274" fmla="*/ 400843 h 400843"/>
              <a:gd name="connsiteX1-275" fmla="*/ 1882651 w 2839480"/>
              <a:gd name="connsiteY1-276" fmla="*/ 341145 h 400843"/>
              <a:gd name="connsiteX2-277" fmla="*/ 2839480 w 2839480"/>
              <a:gd name="connsiteY2-278" fmla="*/ 199136 h 400843"/>
              <a:gd name="connsiteX0-279" fmla="*/ 0 w 2839480"/>
              <a:gd name="connsiteY0-280" fmla="*/ 438964 h 438964"/>
              <a:gd name="connsiteX1-281" fmla="*/ 1815514 w 2839480"/>
              <a:gd name="connsiteY1-282" fmla="*/ 250796 h 438964"/>
              <a:gd name="connsiteX2-283" fmla="*/ 2839480 w 2839480"/>
              <a:gd name="connsiteY2-284" fmla="*/ 237257 h 438964"/>
              <a:gd name="connsiteX0-285" fmla="*/ 0 w 2839480"/>
              <a:gd name="connsiteY0-286" fmla="*/ 407015 h 407015"/>
              <a:gd name="connsiteX1-287" fmla="*/ 1815514 w 2839480"/>
              <a:gd name="connsiteY1-288" fmla="*/ 218847 h 407015"/>
              <a:gd name="connsiteX2-289" fmla="*/ 2839480 w 2839480"/>
              <a:gd name="connsiteY2-290" fmla="*/ 205308 h 407015"/>
              <a:gd name="connsiteX0-291" fmla="*/ 26166 w 2865646"/>
              <a:gd name="connsiteY0-292" fmla="*/ 342651 h 342651"/>
              <a:gd name="connsiteX1-293" fmla="*/ 1841680 w 2865646"/>
              <a:gd name="connsiteY1-294" fmla="*/ 154483 h 342651"/>
              <a:gd name="connsiteX2-295" fmla="*/ 2865646 w 2865646"/>
              <a:gd name="connsiteY2-296" fmla="*/ 140944 h 342651"/>
              <a:gd name="connsiteX0-297" fmla="*/ 27681 w 2591267"/>
              <a:gd name="connsiteY0-298" fmla="*/ 343066 h 387673"/>
              <a:gd name="connsiteX1-299" fmla="*/ 1567301 w 2591267"/>
              <a:gd name="connsiteY1-300" fmla="*/ 276379 h 387673"/>
              <a:gd name="connsiteX2-301" fmla="*/ 2591267 w 2591267"/>
              <a:gd name="connsiteY2-302" fmla="*/ 262840 h 387673"/>
              <a:gd name="connsiteX0-303" fmla="*/ 0 w 2563586"/>
              <a:gd name="connsiteY0-304" fmla="*/ 298434 h 343041"/>
              <a:gd name="connsiteX1-305" fmla="*/ 1539620 w 2563586"/>
              <a:gd name="connsiteY1-306" fmla="*/ 231747 h 343041"/>
              <a:gd name="connsiteX2-307" fmla="*/ 2563586 w 2563586"/>
              <a:gd name="connsiteY2-308" fmla="*/ 218208 h 343041"/>
              <a:gd name="connsiteX0-309" fmla="*/ 64762 w 2628348"/>
              <a:gd name="connsiteY0-310" fmla="*/ 254038 h 298645"/>
              <a:gd name="connsiteX1-311" fmla="*/ 1604382 w 2628348"/>
              <a:gd name="connsiteY1-312" fmla="*/ 187351 h 298645"/>
              <a:gd name="connsiteX2-313" fmla="*/ 2628348 w 2628348"/>
              <a:gd name="connsiteY2-314" fmla="*/ 173812 h 298645"/>
              <a:gd name="connsiteX0-315" fmla="*/ 63147 w 2626733"/>
              <a:gd name="connsiteY0-316" fmla="*/ 344629 h 484606"/>
              <a:gd name="connsiteX1-317" fmla="*/ 1602767 w 2626733"/>
              <a:gd name="connsiteY1-318" fmla="*/ 277942 h 484606"/>
              <a:gd name="connsiteX2-319" fmla="*/ 2626733 w 2626733"/>
              <a:gd name="connsiteY2-320" fmla="*/ 264403 h 484606"/>
              <a:gd name="connsiteX0-321" fmla="*/ 1 w 2563587"/>
              <a:gd name="connsiteY0-322" fmla="*/ 312957 h 452934"/>
              <a:gd name="connsiteX1-323" fmla="*/ 1539621 w 2563587"/>
              <a:gd name="connsiteY1-324" fmla="*/ 246270 h 452934"/>
              <a:gd name="connsiteX2-325" fmla="*/ 2563587 w 2563587"/>
              <a:gd name="connsiteY2-326" fmla="*/ 232731 h 452934"/>
            </a:gdLst>
            <a:ahLst/>
            <a:cxnLst>
              <a:cxn ang="0">
                <a:pos x="connsiteX0-1" y="connsiteY0-2"/>
              </a:cxn>
              <a:cxn ang="0">
                <a:pos x="connsiteX1-3" y="connsiteY1-4"/>
              </a:cxn>
              <a:cxn ang="0">
                <a:pos x="connsiteX2-5" y="connsiteY2-6"/>
              </a:cxn>
            </a:cxnLst>
            <a:rect l="l" t="t" r="r" b="b"/>
            <a:pathLst>
              <a:path w="2563587" h="452934">
                <a:moveTo>
                  <a:pt x="1" y="312957"/>
                </a:moveTo>
                <a:cubicBezTo>
                  <a:pt x="182360" y="-143363"/>
                  <a:pt x="1160527" y="-42657"/>
                  <a:pt x="1539621" y="246270"/>
                </a:cubicBezTo>
                <a:cubicBezTo>
                  <a:pt x="1918715" y="535197"/>
                  <a:pt x="2122410" y="512380"/>
                  <a:pt x="2563587" y="232731"/>
                </a:cubicBezTo>
              </a:path>
            </a:pathLst>
          </a:custGeom>
          <a:noFill/>
          <a:ln w="19050">
            <a:solidFill>
              <a:schemeClr val="bg1"/>
            </a:solidFill>
            <a:prstDash val="soli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微软雅黑" panose="020B0503020204020204" pitchFamily="34" charset="-122"/>
              <a:ea typeface="微软雅黑" panose="020B0503020204020204" pitchFamily="34" charset="-122"/>
            </a:endParaRPr>
          </a:p>
        </p:txBody>
      </p:sp>
      <p:sp>
        <p:nvSpPr>
          <p:cNvPr id="78" name="任意多边形 77"/>
          <p:cNvSpPr/>
          <p:nvPr/>
        </p:nvSpPr>
        <p:spPr>
          <a:xfrm rot="21420441">
            <a:off x="9880395" y="1941444"/>
            <a:ext cx="1625831" cy="2337526"/>
          </a:xfrm>
          <a:custGeom>
            <a:avLst/>
            <a:gdLst>
              <a:gd name="connsiteX0" fmla="*/ 0 w 529936"/>
              <a:gd name="connsiteY0" fmla="*/ 0 h 2130136"/>
              <a:gd name="connsiteX1" fmla="*/ 322118 w 529936"/>
              <a:gd name="connsiteY1" fmla="*/ 342900 h 2130136"/>
              <a:gd name="connsiteX2" fmla="*/ 332509 w 529936"/>
              <a:gd name="connsiteY2" fmla="*/ 1600200 h 2130136"/>
              <a:gd name="connsiteX3" fmla="*/ 529936 w 529936"/>
              <a:gd name="connsiteY3" fmla="*/ 2130136 h 2130136"/>
              <a:gd name="connsiteX0-1" fmla="*/ 0 w 529936"/>
              <a:gd name="connsiteY0-2" fmla="*/ 0 h 2196811"/>
              <a:gd name="connsiteX1-3" fmla="*/ 322118 w 529936"/>
              <a:gd name="connsiteY1-4" fmla="*/ 409575 h 2196811"/>
              <a:gd name="connsiteX2-5" fmla="*/ 332509 w 529936"/>
              <a:gd name="connsiteY2-6" fmla="*/ 1666875 h 2196811"/>
              <a:gd name="connsiteX3-7" fmla="*/ 529936 w 529936"/>
              <a:gd name="connsiteY3-8" fmla="*/ 2196811 h 2196811"/>
              <a:gd name="connsiteX0-9" fmla="*/ 0 w 529936"/>
              <a:gd name="connsiteY0-10" fmla="*/ 10216 h 2207027"/>
              <a:gd name="connsiteX1-11" fmla="*/ 322118 w 529936"/>
              <a:gd name="connsiteY1-12" fmla="*/ 419791 h 2207027"/>
              <a:gd name="connsiteX2-13" fmla="*/ 332509 w 529936"/>
              <a:gd name="connsiteY2-14" fmla="*/ 1677091 h 2207027"/>
              <a:gd name="connsiteX3-15" fmla="*/ 529936 w 529936"/>
              <a:gd name="connsiteY3-16" fmla="*/ 2207027 h 2207027"/>
              <a:gd name="connsiteX0-17" fmla="*/ 0 w 529936"/>
              <a:gd name="connsiteY0-18" fmla="*/ 10613 h 2207424"/>
              <a:gd name="connsiteX1-19" fmla="*/ 503093 w 529936"/>
              <a:gd name="connsiteY1-20" fmla="*/ 410663 h 2207424"/>
              <a:gd name="connsiteX2-21" fmla="*/ 332509 w 529936"/>
              <a:gd name="connsiteY2-22" fmla="*/ 1677488 h 2207424"/>
              <a:gd name="connsiteX3-23" fmla="*/ 529936 w 529936"/>
              <a:gd name="connsiteY3-24" fmla="*/ 2207424 h 2207424"/>
              <a:gd name="connsiteX0-25" fmla="*/ 0 w 529936"/>
              <a:gd name="connsiteY0-26" fmla="*/ 9877 h 2206688"/>
              <a:gd name="connsiteX1-27" fmla="*/ 503093 w 529936"/>
              <a:gd name="connsiteY1-28" fmla="*/ 409927 h 2206688"/>
              <a:gd name="connsiteX2-29" fmla="*/ 332509 w 529936"/>
              <a:gd name="connsiteY2-30" fmla="*/ 1676752 h 2206688"/>
              <a:gd name="connsiteX3-31" fmla="*/ 529936 w 529936"/>
              <a:gd name="connsiteY3-32" fmla="*/ 2206688 h 2206688"/>
              <a:gd name="connsiteX0-33" fmla="*/ 0 w 529936"/>
              <a:gd name="connsiteY0-34" fmla="*/ 18423 h 2215234"/>
              <a:gd name="connsiteX1-35" fmla="*/ 503093 w 529936"/>
              <a:gd name="connsiteY1-36" fmla="*/ 418473 h 2215234"/>
              <a:gd name="connsiteX2-37" fmla="*/ 332509 w 529936"/>
              <a:gd name="connsiteY2-38" fmla="*/ 1685298 h 2215234"/>
              <a:gd name="connsiteX3-39" fmla="*/ 529936 w 529936"/>
              <a:gd name="connsiteY3-40" fmla="*/ 2215234 h 2215234"/>
              <a:gd name="connsiteX0-41" fmla="*/ 0 w 529936"/>
              <a:gd name="connsiteY0-42" fmla="*/ 18423 h 2215234"/>
              <a:gd name="connsiteX1-43" fmla="*/ 503093 w 529936"/>
              <a:gd name="connsiteY1-44" fmla="*/ 418473 h 2215234"/>
              <a:gd name="connsiteX2-45" fmla="*/ 332509 w 529936"/>
              <a:gd name="connsiteY2-46" fmla="*/ 1685298 h 2215234"/>
              <a:gd name="connsiteX3-47" fmla="*/ 529936 w 529936"/>
              <a:gd name="connsiteY3-48" fmla="*/ 2215234 h 2215234"/>
              <a:gd name="connsiteX0-49" fmla="*/ 0 w 529936"/>
              <a:gd name="connsiteY0-50" fmla="*/ 17425 h 2214236"/>
              <a:gd name="connsiteX1-51" fmla="*/ 503093 w 529936"/>
              <a:gd name="connsiteY1-52" fmla="*/ 417475 h 2214236"/>
              <a:gd name="connsiteX2-53" fmla="*/ 332509 w 529936"/>
              <a:gd name="connsiteY2-54" fmla="*/ 1684300 h 2214236"/>
              <a:gd name="connsiteX3-55" fmla="*/ 529936 w 529936"/>
              <a:gd name="connsiteY3-56" fmla="*/ 2214236 h 2214236"/>
              <a:gd name="connsiteX0-57" fmla="*/ 0 w 529936"/>
              <a:gd name="connsiteY0-58" fmla="*/ 22973 h 2219784"/>
              <a:gd name="connsiteX1-59" fmla="*/ 503093 w 529936"/>
              <a:gd name="connsiteY1-60" fmla="*/ 423023 h 2219784"/>
              <a:gd name="connsiteX2-61" fmla="*/ 199159 w 529936"/>
              <a:gd name="connsiteY2-62" fmla="*/ 1985123 h 2219784"/>
              <a:gd name="connsiteX3-63" fmla="*/ 529936 w 529936"/>
              <a:gd name="connsiteY3-64" fmla="*/ 2219784 h 2219784"/>
              <a:gd name="connsiteX0-65" fmla="*/ 0 w 529936"/>
              <a:gd name="connsiteY0-66" fmla="*/ 22973 h 2271372"/>
              <a:gd name="connsiteX1-67" fmla="*/ 503093 w 529936"/>
              <a:gd name="connsiteY1-68" fmla="*/ 423023 h 2271372"/>
              <a:gd name="connsiteX2-69" fmla="*/ 199159 w 529936"/>
              <a:gd name="connsiteY2-70" fmla="*/ 1985123 h 2271372"/>
              <a:gd name="connsiteX3-71" fmla="*/ 529936 w 529936"/>
              <a:gd name="connsiteY3-72" fmla="*/ 2219784 h 2271372"/>
              <a:gd name="connsiteX0-73" fmla="*/ 0 w 529936"/>
              <a:gd name="connsiteY0-74" fmla="*/ 19242 h 2233968"/>
              <a:gd name="connsiteX1-75" fmla="*/ 503093 w 529936"/>
              <a:gd name="connsiteY1-76" fmla="*/ 419292 h 2233968"/>
              <a:gd name="connsiteX2-77" fmla="*/ 218209 w 529936"/>
              <a:gd name="connsiteY2-78" fmla="*/ 1657542 h 2233968"/>
              <a:gd name="connsiteX3-79" fmla="*/ 529936 w 529936"/>
              <a:gd name="connsiteY3-80" fmla="*/ 2216053 h 2233968"/>
              <a:gd name="connsiteX0-81" fmla="*/ 0 w 529936"/>
              <a:gd name="connsiteY0-82" fmla="*/ 19242 h 2216053"/>
              <a:gd name="connsiteX1-83" fmla="*/ 503093 w 529936"/>
              <a:gd name="connsiteY1-84" fmla="*/ 419292 h 2216053"/>
              <a:gd name="connsiteX2-85" fmla="*/ 218209 w 529936"/>
              <a:gd name="connsiteY2-86" fmla="*/ 1657542 h 2216053"/>
              <a:gd name="connsiteX3-87" fmla="*/ 529936 w 529936"/>
              <a:gd name="connsiteY3-88" fmla="*/ 2216053 h 2216053"/>
              <a:gd name="connsiteX0-89" fmla="*/ 0 w 529936"/>
              <a:gd name="connsiteY0-90" fmla="*/ 19242 h 2216053"/>
              <a:gd name="connsiteX1-91" fmla="*/ 503093 w 529936"/>
              <a:gd name="connsiteY1-92" fmla="*/ 419292 h 2216053"/>
              <a:gd name="connsiteX2-93" fmla="*/ 218209 w 529936"/>
              <a:gd name="connsiteY2-94" fmla="*/ 1657542 h 2216053"/>
              <a:gd name="connsiteX3-95" fmla="*/ 529936 w 529936"/>
              <a:gd name="connsiteY3-96" fmla="*/ 2216053 h 2216053"/>
              <a:gd name="connsiteX0-97" fmla="*/ 0 w 553749"/>
              <a:gd name="connsiteY0-98" fmla="*/ 18991 h 2220564"/>
              <a:gd name="connsiteX1-99" fmla="*/ 526906 w 553749"/>
              <a:gd name="connsiteY1-100" fmla="*/ 423803 h 2220564"/>
              <a:gd name="connsiteX2-101" fmla="*/ 242022 w 553749"/>
              <a:gd name="connsiteY2-102" fmla="*/ 1662053 h 2220564"/>
              <a:gd name="connsiteX3-103" fmla="*/ 553749 w 553749"/>
              <a:gd name="connsiteY3-104" fmla="*/ 2220564 h 2220564"/>
              <a:gd name="connsiteX0-105" fmla="*/ 0 w 553749"/>
              <a:gd name="connsiteY0-106" fmla="*/ 24447 h 2226020"/>
              <a:gd name="connsiteX1-107" fmla="*/ 526906 w 553749"/>
              <a:gd name="connsiteY1-108" fmla="*/ 429259 h 2226020"/>
              <a:gd name="connsiteX2-109" fmla="*/ 242022 w 553749"/>
              <a:gd name="connsiteY2-110" fmla="*/ 1667509 h 2226020"/>
              <a:gd name="connsiteX3-111" fmla="*/ 553749 w 553749"/>
              <a:gd name="connsiteY3-112" fmla="*/ 2226020 h 2226020"/>
              <a:gd name="connsiteX0-113" fmla="*/ 0 w 571801"/>
              <a:gd name="connsiteY0-114" fmla="*/ 56644 h 2258217"/>
              <a:gd name="connsiteX1-115" fmla="*/ 565540 w 571801"/>
              <a:gd name="connsiteY1-116" fmla="*/ 288092 h 2258217"/>
              <a:gd name="connsiteX2-117" fmla="*/ 242022 w 571801"/>
              <a:gd name="connsiteY2-118" fmla="*/ 1699706 h 2258217"/>
              <a:gd name="connsiteX3-119" fmla="*/ 553749 w 571801"/>
              <a:gd name="connsiteY3-120" fmla="*/ 2258217 h 2258217"/>
              <a:gd name="connsiteX0-121" fmla="*/ 0 w 583999"/>
              <a:gd name="connsiteY0-122" fmla="*/ 59541 h 2261114"/>
              <a:gd name="connsiteX1-123" fmla="*/ 565540 w 583999"/>
              <a:gd name="connsiteY1-124" fmla="*/ 290989 h 2261114"/>
              <a:gd name="connsiteX2-125" fmla="*/ 242022 w 583999"/>
              <a:gd name="connsiteY2-126" fmla="*/ 1702603 h 2261114"/>
              <a:gd name="connsiteX3-127" fmla="*/ 553749 w 583999"/>
              <a:gd name="connsiteY3-128" fmla="*/ 2261114 h 2261114"/>
              <a:gd name="connsiteX0-129" fmla="*/ 0 w 587625"/>
              <a:gd name="connsiteY0-130" fmla="*/ 68830 h 2270403"/>
              <a:gd name="connsiteX1-131" fmla="*/ 565540 w 587625"/>
              <a:gd name="connsiteY1-132" fmla="*/ 300278 h 2270403"/>
              <a:gd name="connsiteX2-133" fmla="*/ 242022 w 587625"/>
              <a:gd name="connsiteY2-134" fmla="*/ 1711892 h 2270403"/>
              <a:gd name="connsiteX3-135" fmla="*/ 553749 w 587625"/>
              <a:gd name="connsiteY3-136" fmla="*/ 2270403 h 2270403"/>
              <a:gd name="connsiteX0-137" fmla="*/ 0 w 569321"/>
              <a:gd name="connsiteY0-138" fmla="*/ 38741 h 2240314"/>
              <a:gd name="connsiteX1-139" fmla="*/ 565540 w 569321"/>
              <a:gd name="connsiteY1-140" fmla="*/ 270189 h 2240314"/>
              <a:gd name="connsiteX2-141" fmla="*/ 254900 w 569321"/>
              <a:gd name="connsiteY2-142" fmla="*/ 1654715 h 2240314"/>
              <a:gd name="connsiteX3-143" fmla="*/ 553749 w 569321"/>
              <a:gd name="connsiteY3-144" fmla="*/ 2240314 h 2240314"/>
              <a:gd name="connsiteX0-145" fmla="*/ 0 w 598154"/>
              <a:gd name="connsiteY0-146" fmla="*/ 61279 h 2262852"/>
              <a:gd name="connsiteX1-147" fmla="*/ 565540 w 598154"/>
              <a:gd name="connsiteY1-148" fmla="*/ 292727 h 2262852"/>
              <a:gd name="connsiteX2-149" fmla="*/ 254900 w 598154"/>
              <a:gd name="connsiteY2-150" fmla="*/ 1677253 h 2262852"/>
              <a:gd name="connsiteX3-151" fmla="*/ 553749 w 598154"/>
              <a:gd name="connsiteY3-152" fmla="*/ 2262852 h 2262852"/>
              <a:gd name="connsiteX0-153" fmla="*/ 0 w 596776"/>
              <a:gd name="connsiteY0-154" fmla="*/ 65901 h 2267474"/>
              <a:gd name="connsiteX1-155" fmla="*/ 565540 w 596776"/>
              <a:gd name="connsiteY1-156" fmla="*/ 297349 h 2267474"/>
              <a:gd name="connsiteX2-157" fmla="*/ 254900 w 596776"/>
              <a:gd name="connsiteY2-158" fmla="*/ 1681875 h 2267474"/>
              <a:gd name="connsiteX3-159" fmla="*/ 553749 w 596776"/>
              <a:gd name="connsiteY3-160" fmla="*/ 2267474 h 2267474"/>
              <a:gd name="connsiteX0-161" fmla="*/ 0 w 596776"/>
              <a:gd name="connsiteY0-162" fmla="*/ 96480 h 2298053"/>
              <a:gd name="connsiteX1-163" fmla="*/ 565540 w 596776"/>
              <a:gd name="connsiteY1-164" fmla="*/ 327928 h 2298053"/>
              <a:gd name="connsiteX2-165" fmla="*/ 254900 w 596776"/>
              <a:gd name="connsiteY2-166" fmla="*/ 1712454 h 2298053"/>
              <a:gd name="connsiteX3-167" fmla="*/ 553749 w 596776"/>
              <a:gd name="connsiteY3-168" fmla="*/ 2298053 h 2298053"/>
              <a:gd name="connsiteX0-169" fmla="*/ 0 w 596776"/>
              <a:gd name="connsiteY0-170" fmla="*/ 96480 h 1712454"/>
              <a:gd name="connsiteX1-171" fmla="*/ 565540 w 596776"/>
              <a:gd name="connsiteY1-172" fmla="*/ 327928 h 1712454"/>
              <a:gd name="connsiteX2-173" fmla="*/ 254900 w 596776"/>
              <a:gd name="connsiteY2-174" fmla="*/ 1712454 h 1712454"/>
              <a:gd name="connsiteX0-175" fmla="*/ 0 w 723918"/>
              <a:gd name="connsiteY0-176" fmla="*/ 90954 h 2265301"/>
              <a:gd name="connsiteX1-177" fmla="*/ 565540 w 723918"/>
              <a:gd name="connsiteY1-178" fmla="*/ 322402 h 2265301"/>
              <a:gd name="connsiteX2-179" fmla="*/ 718504 w 723918"/>
              <a:gd name="connsiteY2-180" fmla="*/ 2265301 h 2265301"/>
              <a:gd name="connsiteX0-181" fmla="*/ 0 w 718504"/>
              <a:gd name="connsiteY0-182" fmla="*/ 90954 h 2265301"/>
              <a:gd name="connsiteX1-183" fmla="*/ 565540 w 718504"/>
              <a:gd name="connsiteY1-184" fmla="*/ 322402 h 2265301"/>
              <a:gd name="connsiteX2-185" fmla="*/ 718504 w 718504"/>
              <a:gd name="connsiteY2-186" fmla="*/ 2265301 h 2265301"/>
              <a:gd name="connsiteX0-187" fmla="*/ 0 w 731267"/>
              <a:gd name="connsiteY0-188" fmla="*/ 90954 h 2265301"/>
              <a:gd name="connsiteX1-189" fmla="*/ 565540 w 731267"/>
              <a:gd name="connsiteY1-190" fmla="*/ 322402 h 2265301"/>
              <a:gd name="connsiteX2-191" fmla="*/ 718504 w 731267"/>
              <a:gd name="connsiteY2-192" fmla="*/ 2265301 h 2265301"/>
              <a:gd name="connsiteX0-193" fmla="*/ 0 w 729970"/>
              <a:gd name="connsiteY0-194" fmla="*/ 113718 h 2288065"/>
              <a:gd name="connsiteX1-195" fmla="*/ 565540 w 729970"/>
              <a:gd name="connsiteY1-196" fmla="*/ 345166 h 2288065"/>
              <a:gd name="connsiteX2-197" fmla="*/ 718504 w 729970"/>
              <a:gd name="connsiteY2-198" fmla="*/ 2288065 h 2288065"/>
              <a:gd name="connsiteX0-199" fmla="*/ 0 w 743793"/>
              <a:gd name="connsiteY0-200" fmla="*/ 113718 h 2288065"/>
              <a:gd name="connsiteX1-201" fmla="*/ 565540 w 743793"/>
              <a:gd name="connsiteY1-202" fmla="*/ 345166 h 2288065"/>
              <a:gd name="connsiteX2-203" fmla="*/ 718504 w 743793"/>
              <a:gd name="connsiteY2-204" fmla="*/ 2288065 h 2288065"/>
              <a:gd name="connsiteX0-205" fmla="*/ 0 w 721346"/>
              <a:gd name="connsiteY0-206" fmla="*/ 113718 h 2288065"/>
              <a:gd name="connsiteX1-207" fmla="*/ 565540 w 721346"/>
              <a:gd name="connsiteY1-208" fmla="*/ 345166 h 2288065"/>
              <a:gd name="connsiteX2-209" fmla="*/ 706481 w 721346"/>
              <a:gd name="connsiteY2-210" fmla="*/ 1207407 h 2288065"/>
              <a:gd name="connsiteX3-211" fmla="*/ 718504 w 721346"/>
              <a:gd name="connsiteY3-212" fmla="*/ 2288065 h 2288065"/>
              <a:gd name="connsiteX0-213" fmla="*/ 0 w 718504"/>
              <a:gd name="connsiteY0-214" fmla="*/ 113718 h 2288065"/>
              <a:gd name="connsiteX1-215" fmla="*/ 565540 w 718504"/>
              <a:gd name="connsiteY1-216" fmla="*/ 345166 h 2288065"/>
              <a:gd name="connsiteX2-217" fmla="*/ 706481 w 718504"/>
              <a:gd name="connsiteY2-218" fmla="*/ 1207407 h 2288065"/>
              <a:gd name="connsiteX3-219" fmla="*/ 718504 w 718504"/>
              <a:gd name="connsiteY3-220" fmla="*/ 2288065 h 2288065"/>
              <a:gd name="connsiteX0-221" fmla="*/ 0 w 729449"/>
              <a:gd name="connsiteY0-222" fmla="*/ 113718 h 2288065"/>
              <a:gd name="connsiteX1-223" fmla="*/ 565540 w 729449"/>
              <a:gd name="connsiteY1-224" fmla="*/ 345166 h 2288065"/>
              <a:gd name="connsiteX2-225" fmla="*/ 706481 w 729449"/>
              <a:gd name="connsiteY2-226" fmla="*/ 1207407 h 2288065"/>
              <a:gd name="connsiteX3-227" fmla="*/ 718504 w 729449"/>
              <a:gd name="connsiteY3-228" fmla="*/ 2288065 h 2288065"/>
              <a:gd name="connsiteX0-229" fmla="*/ 0 w 729449"/>
              <a:gd name="connsiteY0-230" fmla="*/ 55349 h 2229696"/>
              <a:gd name="connsiteX1-231" fmla="*/ 565540 w 729449"/>
              <a:gd name="connsiteY1-232" fmla="*/ 286797 h 2229696"/>
              <a:gd name="connsiteX2-233" fmla="*/ 706481 w 729449"/>
              <a:gd name="connsiteY2-234" fmla="*/ 1149038 h 2229696"/>
              <a:gd name="connsiteX3-235" fmla="*/ 718504 w 729449"/>
              <a:gd name="connsiteY3-236" fmla="*/ 2229696 h 2229696"/>
              <a:gd name="connsiteX0-237" fmla="*/ 0 w 726494"/>
              <a:gd name="connsiteY0-238" fmla="*/ 97314 h 2271661"/>
              <a:gd name="connsiteX1-239" fmla="*/ 565540 w 726494"/>
              <a:gd name="connsiteY1-240" fmla="*/ 328762 h 2271661"/>
              <a:gd name="connsiteX2-241" fmla="*/ 706481 w 726494"/>
              <a:gd name="connsiteY2-242" fmla="*/ 1191003 h 2271661"/>
              <a:gd name="connsiteX3-243" fmla="*/ 718504 w 726494"/>
              <a:gd name="connsiteY3-244" fmla="*/ 2271661 h 2271661"/>
              <a:gd name="connsiteX0-245" fmla="*/ 0 w 724168"/>
              <a:gd name="connsiteY0-246" fmla="*/ 145244 h 2319591"/>
              <a:gd name="connsiteX1-247" fmla="*/ 524331 w 724168"/>
              <a:gd name="connsiteY1-248" fmla="*/ 261472 h 2319591"/>
              <a:gd name="connsiteX2-249" fmla="*/ 706481 w 724168"/>
              <a:gd name="connsiteY2-250" fmla="*/ 1238933 h 2319591"/>
              <a:gd name="connsiteX3-251" fmla="*/ 718504 w 724168"/>
              <a:gd name="connsiteY3-252" fmla="*/ 2319591 h 2319591"/>
              <a:gd name="connsiteX0-253" fmla="*/ 0 w 724168"/>
              <a:gd name="connsiteY0-254" fmla="*/ 145244 h 2319591"/>
              <a:gd name="connsiteX1-255" fmla="*/ 524331 w 724168"/>
              <a:gd name="connsiteY1-256" fmla="*/ 261472 h 2319591"/>
              <a:gd name="connsiteX2-257" fmla="*/ 706481 w 724168"/>
              <a:gd name="connsiteY2-258" fmla="*/ 1238933 h 2319591"/>
              <a:gd name="connsiteX3-259" fmla="*/ 718504 w 724168"/>
              <a:gd name="connsiteY3-260" fmla="*/ 2319591 h 2319591"/>
              <a:gd name="connsiteX0-261" fmla="*/ 0 w 810607"/>
              <a:gd name="connsiteY0-262" fmla="*/ 145244 h 2319591"/>
              <a:gd name="connsiteX1-263" fmla="*/ 524331 w 810607"/>
              <a:gd name="connsiteY1-264" fmla="*/ 261472 h 2319591"/>
              <a:gd name="connsiteX2-265" fmla="*/ 706481 w 810607"/>
              <a:gd name="connsiteY2-266" fmla="*/ 1238933 h 2319591"/>
              <a:gd name="connsiteX3-267" fmla="*/ 718504 w 810607"/>
              <a:gd name="connsiteY3-268" fmla="*/ 2319591 h 2319591"/>
              <a:gd name="connsiteX0-269" fmla="*/ 0 w 935668"/>
              <a:gd name="connsiteY0-270" fmla="*/ 145244 h 2464831"/>
              <a:gd name="connsiteX1-271" fmla="*/ 524331 w 935668"/>
              <a:gd name="connsiteY1-272" fmla="*/ 261472 h 2464831"/>
              <a:gd name="connsiteX2-273" fmla="*/ 706481 w 935668"/>
              <a:gd name="connsiteY2-274" fmla="*/ 1238933 h 2464831"/>
              <a:gd name="connsiteX3-275" fmla="*/ 935668 w 935668"/>
              <a:gd name="connsiteY3-276" fmla="*/ 2464831 h 2464831"/>
              <a:gd name="connsiteX0-277" fmla="*/ 0 w 1017598"/>
              <a:gd name="connsiteY0-278" fmla="*/ 145244 h 2464831"/>
              <a:gd name="connsiteX1-279" fmla="*/ 524331 w 1017598"/>
              <a:gd name="connsiteY1-280" fmla="*/ 261472 h 2464831"/>
              <a:gd name="connsiteX2-281" fmla="*/ 706481 w 1017598"/>
              <a:gd name="connsiteY2-282" fmla="*/ 1238933 h 2464831"/>
              <a:gd name="connsiteX3-283" fmla="*/ 935668 w 1017598"/>
              <a:gd name="connsiteY3-284" fmla="*/ 2464831 h 2464831"/>
              <a:gd name="connsiteX0-285" fmla="*/ 0 w 1077619"/>
              <a:gd name="connsiteY0-286" fmla="*/ 145244 h 2586669"/>
              <a:gd name="connsiteX1-287" fmla="*/ 524331 w 1077619"/>
              <a:gd name="connsiteY1-288" fmla="*/ 261472 h 2586669"/>
              <a:gd name="connsiteX2-289" fmla="*/ 706481 w 1077619"/>
              <a:gd name="connsiteY2-290" fmla="*/ 1238933 h 2586669"/>
              <a:gd name="connsiteX3-291" fmla="*/ 1002702 w 1077619"/>
              <a:gd name="connsiteY3-292" fmla="*/ 2586669 h 2586669"/>
              <a:gd name="connsiteX0-293" fmla="*/ 0 w 1099068"/>
              <a:gd name="connsiteY0-294" fmla="*/ 145244 h 2586669"/>
              <a:gd name="connsiteX1-295" fmla="*/ 524331 w 1099068"/>
              <a:gd name="connsiteY1-296" fmla="*/ 261472 h 2586669"/>
              <a:gd name="connsiteX2-297" fmla="*/ 706481 w 1099068"/>
              <a:gd name="connsiteY2-298" fmla="*/ 1238933 h 2586669"/>
              <a:gd name="connsiteX3-299" fmla="*/ 1002702 w 1099068"/>
              <a:gd name="connsiteY3-300" fmla="*/ 2586669 h 2586669"/>
            </a:gdLst>
            <a:ahLst/>
            <a:cxnLst>
              <a:cxn ang="0">
                <a:pos x="connsiteX0-1" y="connsiteY0-2"/>
              </a:cxn>
              <a:cxn ang="0">
                <a:pos x="connsiteX1-3" y="connsiteY1-4"/>
              </a:cxn>
              <a:cxn ang="0">
                <a:pos x="connsiteX2-5" y="connsiteY2-6"/>
              </a:cxn>
              <a:cxn ang="0">
                <a:pos x="connsiteX3-7" y="connsiteY3-8"/>
              </a:cxn>
            </a:cxnLst>
            <a:rect l="l" t="t" r="r" b="b"/>
            <a:pathLst>
              <a:path w="1099068" h="2586669">
                <a:moveTo>
                  <a:pt x="0" y="145244"/>
                </a:moveTo>
                <a:cubicBezTo>
                  <a:pt x="160858" y="-10910"/>
                  <a:pt x="391131" y="-124660"/>
                  <a:pt x="524331" y="261472"/>
                </a:cubicBezTo>
                <a:cubicBezTo>
                  <a:pt x="657531" y="647604"/>
                  <a:pt x="626753" y="851400"/>
                  <a:pt x="706481" y="1238933"/>
                </a:cubicBezTo>
                <a:cubicBezTo>
                  <a:pt x="786210" y="1626466"/>
                  <a:pt x="1311562" y="1717557"/>
                  <a:pt x="1002702" y="2586669"/>
                </a:cubicBezTo>
              </a:path>
            </a:pathLst>
          </a:custGeom>
          <a:noFill/>
          <a:ln w="19050">
            <a:solidFill>
              <a:schemeClr val="bg1"/>
            </a:solidFill>
            <a:prstDash val="soli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150">
              <a:latin typeface="微软雅黑" panose="020B0503020204020204" pitchFamily="34" charset="-122"/>
              <a:ea typeface="微软雅黑" panose="020B0503020204020204" pitchFamily="34" charset="-122"/>
            </a:endParaRPr>
          </a:p>
        </p:txBody>
      </p:sp>
      <p:grpSp>
        <p:nvGrpSpPr>
          <p:cNvPr id="81" name="组合 80"/>
          <p:cNvGrpSpPr/>
          <p:nvPr/>
        </p:nvGrpSpPr>
        <p:grpSpPr>
          <a:xfrm>
            <a:off x="2685761" y="1069417"/>
            <a:ext cx="2335503" cy="672921"/>
            <a:chOff x="2685761" y="1069417"/>
            <a:chExt cx="2335503" cy="672921"/>
          </a:xfrm>
        </p:grpSpPr>
        <p:sp>
          <p:nvSpPr>
            <p:cNvPr id="27" name="任意多边形 26"/>
            <p:cNvSpPr/>
            <p:nvPr/>
          </p:nvSpPr>
          <p:spPr>
            <a:xfrm>
              <a:off x="2685761" y="1069417"/>
              <a:ext cx="2245807" cy="672921"/>
            </a:xfrm>
            <a:custGeom>
              <a:avLst/>
              <a:gdLst>
                <a:gd name="connsiteX0" fmla="*/ 342900 w 447029"/>
                <a:gd name="connsiteY0" fmla="*/ 0 h 1288473"/>
                <a:gd name="connsiteX1" fmla="*/ 426028 w 447029"/>
                <a:gd name="connsiteY1" fmla="*/ 540328 h 1288473"/>
                <a:gd name="connsiteX2" fmla="*/ 0 w 447029"/>
                <a:gd name="connsiteY2" fmla="*/ 1288473 h 1288473"/>
                <a:gd name="connsiteX0-1" fmla="*/ 365125 w 452995"/>
                <a:gd name="connsiteY0-2" fmla="*/ 0 h 1272749"/>
                <a:gd name="connsiteX1-3" fmla="*/ 426028 w 452995"/>
                <a:gd name="connsiteY1-4" fmla="*/ 524604 h 1272749"/>
                <a:gd name="connsiteX2-5" fmla="*/ 0 w 452995"/>
                <a:gd name="connsiteY2-6" fmla="*/ 1272749 h 1272749"/>
                <a:gd name="connsiteX0-7" fmla="*/ 365125 w 470835"/>
                <a:gd name="connsiteY0-8" fmla="*/ 0 h 1272749"/>
                <a:gd name="connsiteX1-9" fmla="*/ 448253 w 470835"/>
                <a:gd name="connsiteY1-10" fmla="*/ 681839 h 1272749"/>
                <a:gd name="connsiteX2-11" fmla="*/ 0 w 470835"/>
                <a:gd name="connsiteY2-12" fmla="*/ 1272749 h 1272749"/>
                <a:gd name="connsiteX0-13" fmla="*/ 365125 w 484553"/>
                <a:gd name="connsiteY0-14" fmla="*/ 0 h 1272749"/>
                <a:gd name="connsiteX1-15" fmla="*/ 448253 w 484553"/>
                <a:gd name="connsiteY1-16" fmla="*/ 681839 h 1272749"/>
                <a:gd name="connsiteX2-17" fmla="*/ 0 w 484553"/>
                <a:gd name="connsiteY2-18" fmla="*/ 1272749 h 1272749"/>
                <a:gd name="connsiteX0-19" fmla="*/ 355600 w 460632"/>
                <a:gd name="connsiteY0-20" fmla="*/ 0 h 1253881"/>
                <a:gd name="connsiteX1-21" fmla="*/ 438728 w 460632"/>
                <a:gd name="connsiteY1-22" fmla="*/ 681839 h 1253881"/>
                <a:gd name="connsiteX2-23" fmla="*/ 0 w 460632"/>
                <a:gd name="connsiteY2-24" fmla="*/ 1253881 h 1253881"/>
                <a:gd name="connsiteX0-25" fmla="*/ 355600 w 460632"/>
                <a:gd name="connsiteY0-26" fmla="*/ 0 h 1253881"/>
                <a:gd name="connsiteX1-27" fmla="*/ 438728 w 460632"/>
                <a:gd name="connsiteY1-28" fmla="*/ 681839 h 1253881"/>
                <a:gd name="connsiteX2-29" fmla="*/ 0 w 460632"/>
                <a:gd name="connsiteY2-30" fmla="*/ 1253881 h 1253881"/>
                <a:gd name="connsiteX0-31" fmla="*/ 355600 w 453920"/>
                <a:gd name="connsiteY0-32" fmla="*/ 0 h 1253881"/>
                <a:gd name="connsiteX1-33" fmla="*/ 438728 w 453920"/>
                <a:gd name="connsiteY1-34" fmla="*/ 681839 h 1253881"/>
                <a:gd name="connsiteX2-35" fmla="*/ 0 w 453920"/>
                <a:gd name="connsiteY2-36" fmla="*/ 1253881 h 1253881"/>
                <a:gd name="connsiteX0-37" fmla="*/ 355600 w 476368"/>
                <a:gd name="connsiteY0-38" fmla="*/ 0 h 1253881"/>
                <a:gd name="connsiteX1-39" fmla="*/ 438728 w 476368"/>
                <a:gd name="connsiteY1-40" fmla="*/ 681839 h 1253881"/>
                <a:gd name="connsiteX2-41" fmla="*/ 0 w 476368"/>
                <a:gd name="connsiteY2-42" fmla="*/ 1253881 h 1253881"/>
                <a:gd name="connsiteX0-43" fmla="*/ 355600 w 451370"/>
                <a:gd name="connsiteY0-44" fmla="*/ 0 h 1253881"/>
                <a:gd name="connsiteX1-45" fmla="*/ 438728 w 451370"/>
                <a:gd name="connsiteY1-46" fmla="*/ 681839 h 1253881"/>
                <a:gd name="connsiteX2-47" fmla="*/ 0 w 451370"/>
                <a:gd name="connsiteY2-48" fmla="*/ 1253881 h 1253881"/>
                <a:gd name="connsiteX0-49" fmla="*/ 2060575 w 2070951"/>
                <a:gd name="connsiteY0-50" fmla="*/ 50332 h 705146"/>
                <a:gd name="connsiteX1-51" fmla="*/ 438728 w 2070951"/>
                <a:gd name="connsiteY1-52" fmla="*/ 133104 h 705146"/>
                <a:gd name="connsiteX2-53" fmla="*/ 0 w 2070951"/>
                <a:gd name="connsiteY2-54" fmla="*/ 705146 h 705146"/>
                <a:gd name="connsiteX0-55" fmla="*/ 2060575 w 2060575"/>
                <a:gd name="connsiteY0-56" fmla="*/ 20670 h 675484"/>
                <a:gd name="connsiteX1-57" fmla="*/ 438728 w 2060575"/>
                <a:gd name="connsiteY1-58" fmla="*/ 103442 h 675484"/>
                <a:gd name="connsiteX2-59" fmla="*/ 0 w 2060575"/>
                <a:gd name="connsiteY2-60" fmla="*/ 675484 h 675484"/>
                <a:gd name="connsiteX0-61" fmla="*/ 2060575 w 2060575"/>
                <a:gd name="connsiteY0-62" fmla="*/ 20670 h 675484"/>
                <a:gd name="connsiteX1-63" fmla="*/ 438728 w 2060575"/>
                <a:gd name="connsiteY1-64" fmla="*/ 103442 h 675484"/>
                <a:gd name="connsiteX2-65" fmla="*/ 0 w 2060575"/>
                <a:gd name="connsiteY2-66" fmla="*/ 675484 h 675484"/>
                <a:gd name="connsiteX0-67" fmla="*/ 2060575 w 2060575"/>
                <a:gd name="connsiteY0-68" fmla="*/ 20670 h 675484"/>
                <a:gd name="connsiteX1-69" fmla="*/ 438728 w 2060575"/>
                <a:gd name="connsiteY1-70" fmla="*/ 103442 h 675484"/>
                <a:gd name="connsiteX2-71" fmla="*/ 0 w 2060575"/>
                <a:gd name="connsiteY2-72" fmla="*/ 675484 h 675484"/>
                <a:gd name="connsiteX0-73" fmla="*/ 2060575 w 2060575"/>
                <a:gd name="connsiteY0-74" fmla="*/ 76327 h 731141"/>
                <a:gd name="connsiteX1-75" fmla="*/ 438728 w 2060575"/>
                <a:gd name="connsiteY1-76" fmla="*/ 159099 h 731141"/>
                <a:gd name="connsiteX2-77" fmla="*/ 0 w 2060575"/>
                <a:gd name="connsiteY2-78" fmla="*/ 731141 h 731141"/>
                <a:gd name="connsiteX0-79" fmla="*/ 2060575 w 2060575"/>
                <a:gd name="connsiteY0-80" fmla="*/ 82380 h 737194"/>
                <a:gd name="connsiteX1-81" fmla="*/ 438728 w 2060575"/>
                <a:gd name="connsiteY1-82" fmla="*/ 165152 h 737194"/>
                <a:gd name="connsiteX2-83" fmla="*/ 0 w 2060575"/>
                <a:gd name="connsiteY2-84" fmla="*/ 737194 h 737194"/>
                <a:gd name="connsiteX0-85" fmla="*/ 2060575 w 2060575"/>
                <a:gd name="connsiteY0-86" fmla="*/ 170147 h 824961"/>
                <a:gd name="connsiteX1-87" fmla="*/ 438728 w 2060575"/>
                <a:gd name="connsiteY1-88" fmla="*/ 252919 h 824961"/>
                <a:gd name="connsiteX2-89" fmla="*/ 0 w 2060575"/>
                <a:gd name="connsiteY2-90" fmla="*/ 824961 h 824961"/>
                <a:gd name="connsiteX0-91" fmla="*/ 2128588 w 2128588"/>
                <a:gd name="connsiteY0-92" fmla="*/ 170147 h 555865"/>
                <a:gd name="connsiteX1-93" fmla="*/ 506741 w 2128588"/>
                <a:gd name="connsiteY1-94" fmla="*/ 252919 h 555865"/>
                <a:gd name="connsiteX2-95" fmla="*/ 0 w 2128588"/>
                <a:gd name="connsiteY2-96" fmla="*/ 479042 h 555865"/>
                <a:gd name="connsiteX0-97" fmla="*/ 2128588 w 2128588"/>
                <a:gd name="connsiteY0-98" fmla="*/ 170147 h 552911"/>
                <a:gd name="connsiteX1-99" fmla="*/ 506741 w 2128588"/>
                <a:gd name="connsiteY1-100" fmla="*/ 252919 h 552911"/>
                <a:gd name="connsiteX2-101" fmla="*/ 0 w 2128588"/>
                <a:gd name="connsiteY2-102" fmla="*/ 479042 h 552911"/>
                <a:gd name="connsiteX0-103" fmla="*/ 2128588 w 2128588"/>
                <a:gd name="connsiteY0-104" fmla="*/ 140311 h 523075"/>
                <a:gd name="connsiteX1-105" fmla="*/ 506741 w 2128588"/>
                <a:gd name="connsiteY1-106" fmla="*/ 223083 h 523075"/>
                <a:gd name="connsiteX2-107" fmla="*/ 0 w 2128588"/>
                <a:gd name="connsiteY2-108" fmla="*/ 449206 h 523075"/>
                <a:gd name="connsiteX0-109" fmla="*/ 2112585 w 2112585"/>
                <a:gd name="connsiteY0-110" fmla="*/ 113739 h 527951"/>
                <a:gd name="connsiteX1-111" fmla="*/ 506741 w 2112585"/>
                <a:gd name="connsiteY1-112" fmla="*/ 227959 h 527951"/>
                <a:gd name="connsiteX2-113" fmla="*/ 0 w 2112585"/>
                <a:gd name="connsiteY2-114" fmla="*/ 454082 h 527951"/>
                <a:gd name="connsiteX0-115" fmla="*/ 2148592 w 2148592"/>
                <a:gd name="connsiteY0-116" fmla="*/ 113739 h 529683"/>
                <a:gd name="connsiteX1-117" fmla="*/ 542748 w 2148592"/>
                <a:gd name="connsiteY1-118" fmla="*/ 227959 h 529683"/>
                <a:gd name="connsiteX2-119" fmla="*/ 0 w 2148592"/>
                <a:gd name="connsiteY2-120" fmla="*/ 460372 h 529683"/>
                <a:gd name="connsiteX0-121" fmla="*/ 1428454 w 1428454"/>
                <a:gd name="connsiteY0-122" fmla="*/ 0 h 557455"/>
                <a:gd name="connsiteX1-123" fmla="*/ 542748 w 1428454"/>
                <a:gd name="connsiteY1-124" fmla="*/ 255731 h 557455"/>
                <a:gd name="connsiteX2-125" fmla="*/ 0 w 1428454"/>
                <a:gd name="connsiteY2-126" fmla="*/ 488144 h 557455"/>
                <a:gd name="connsiteX0-127" fmla="*/ 1414952 w 1414952"/>
                <a:gd name="connsiteY0-128" fmla="*/ 0 h 564530"/>
                <a:gd name="connsiteX1-129" fmla="*/ 542748 w 1414952"/>
                <a:gd name="connsiteY1-130" fmla="*/ 262806 h 564530"/>
                <a:gd name="connsiteX2-131" fmla="*/ 0 w 1414952"/>
                <a:gd name="connsiteY2-132" fmla="*/ 495219 h 564530"/>
                <a:gd name="connsiteX0-133" fmla="*/ 1414952 w 1414952"/>
                <a:gd name="connsiteY0-134" fmla="*/ 101971 h 666501"/>
                <a:gd name="connsiteX1-135" fmla="*/ 542748 w 1414952"/>
                <a:gd name="connsiteY1-136" fmla="*/ 364777 h 666501"/>
                <a:gd name="connsiteX2-137" fmla="*/ 0 w 1414952"/>
                <a:gd name="connsiteY2-138" fmla="*/ 597190 h 666501"/>
              </a:gdLst>
              <a:ahLst/>
              <a:cxnLst>
                <a:cxn ang="0">
                  <a:pos x="connsiteX0-1" y="connsiteY0-2"/>
                </a:cxn>
                <a:cxn ang="0">
                  <a:pos x="connsiteX1-3" y="connsiteY1-4"/>
                </a:cxn>
                <a:cxn ang="0">
                  <a:pos x="connsiteX2-5" y="connsiteY2-6"/>
                </a:cxn>
              </a:cxnLst>
              <a:rect l="l" t="t" r="r" b="b"/>
              <a:pathLst>
                <a:path w="1414952" h="666501">
                  <a:moveTo>
                    <a:pt x="1414952" y="101971"/>
                  </a:moveTo>
                  <a:cubicBezTo>
                    <a:pt x="1296844" y="171207"/>
                    <a:pt x="600427" y="-309621"/>
                    <a:pt x="542748" y="364777"/>
                  </a:cubicBezTo>
                  <a:cubicBezTo>
                    <a:pt x="485069" y="1039175"/>
                    <a:pt x="213142" y="333635"/>
                    <a:pt x="0" y="597190"/>
                  </a:cubicBezTo>
                </a:path>
              </a:pathLst>
            </a:custGeom>
            <a:noFill/>
            <a:ln w="19050">
              <a:solidFill>
                <a:schemeClr val="bg1"/>
              </a:solidFill>
              <a:prstDash val="soli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0" name="椭圆 79"/>
            <p:cNvSpPr/>
            <p:nvPr/>
          </p:nvSpPr>
          <p:spPr>
            <a:xfrm>
              <a:off x="4882358" y="1094582"/>
              <a:ext cx="138906" cy="1389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p:cNvGrpSpPr/>
          <p:nvPr/>
        </p:nvGrpSpPr>
        <p:grpSpPr>
          <a:xfrm>
            <a:off x="1699467" y="1538727"/>
            <a:ext cx="3603846" cy="1236429"/>
            <a:chOff x="1586399" y="1531619"/>
            <a:chExt cx="3603846" cy="1236429"/>
          </a:xfrm>
        </p:grpSpPr>
        <p:sp>
          <p:nvSpPr>
            <p:cNvPr id="61" name="椭圆 60"/>
            <p:cNvSpPr/>
            <p:nvPr/>
          </p:nvSpPr>
          <p:spPr>
            <a:xfrm>
              <a:off x="1656916" y="1602136"/>
              <a:ext cx="1095394" cy="1095394"/>
            </a:xfrm>
            <a:prstGeom prst="ellipse">
              <a:avLst/>
            </a:prstGeom>
            <a:blipFill>
              <a:blip r:embed="rId2"/>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01</a:t>
              </a:r>
              <a:endParaRPr lang="zh-CN" altLang="en-US"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66" name="椭圆 65"/>
            <p:cNvSpPr/>
            <p:nvPr/>
          </p:nvSpPr>
          <p:spPr>
            <a:xfrm>
              <a:off x="1586399" y="1531619"/>
              <a:ext cx="1236429" cy="1236429"/>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文本框 82"/>
            <p:cNvSpPr txBox="1"/>
            <p:nvPr/>
          </p:nvSpPr>
          <p:spPr>
            <a:xfrm>
              <a:off x="2952068" y="1893489"/>
              <a:ext cx="2238177" cy="523220"/>
            </a:xfrm>
            <a:prstGeom prst="rect">
              <a:avLst/>
            </a:prstGeom>
            <a:noFill/>
          </p:spPr>
          <p:txBody>
            <a:bodyPr wrap="none" rtlCol="0">
              <a:spAutoFit/>
            </a:bodyPr>
            <a:lstStyle>
              <a:defPPr>
                <a:defRPr lang="zh-CN"/>
              </a:defPPr>
              <a:lvl1pPr algn="ctr">
                <a:defRPr sz="4000">
                  <a:ln w="12700">
                    <a:solidFill>
                      <a:srgbClr val="FE808E"/>
                    </a:solidFill>
                  </a:ln>
                  <a:blipFill>
                    <a:blip r:embed="rId3"/>
                    <a:stretch>
                      <a:fillRect/>
                    </a:stretch>
                  </a:blipFill>
                  <a:latin typeface="微软雅黑" panose="020B0503020204020204" pitchFamily="34" charset="-122"/>
                  <a:ea typeface="微软雅黑" panose="020B0503020204020204" pitchFamily="34" charset="-122"/>
                </a:defRPr>
              </a:lvl1pPr>
            </a:lstStyle>
            <a:p>
              <a:r>
                <a:rPr lang="en-US" altLang="zh-CN" sz="2800" dirty="0">
                  <a:ln w="12700">
                    <a:solidFill>
                      <a:schemeClr val="bg1"/>
                    </a:solidFill>
                  </a:ln>
                  <a:blipFill>
                    <a:blip r:embed="rId1"/>
                    <a:stretch>
                      <a:fillRect/>
                    </a:stretch>
                  </a:blipFill>
                </a:rPr>
                <a:t>Background</a:t>
              </a:r>
              <a:endParaRPr lang="zh-CN" altLang="en-US" sz="2800" dirty="0">
                <a:ln w="12700">
                  <a:solidFill>
                    <a:schemeClr val="bg1"/>
                  </a:solidFill>
                </a:ln>
                <a:blipFill>
                  <a:blip r:embed="rId1"/>
                  <a:stretch>
                    <a:fillRect/>
                  </a:stretch>
                </a:blipFill>
              </a:endParaRPr>
            </a:p>
          </p:txBody>
        </p:sp>
      </p:grpSp>
      <p:grpSp>
        <p:nvGrpSpPr>
          <p:cNvPr id="93" name="组合 92"/>
          <p:cNvGrpSpPr/>
          <p:nvPr/>
        </p:nvGrpSpPr>
        <p:grpSpPr>
          <a:xfrm>
            <a:off x="397757" y="4608194"/>
            <a:ext cx="2313198" cy="1830166"/>
            <a:chOff x="397757" y="4608194"/>
            <a:chExt cx="2313198" cy="1830166"/>
          </a:xfrm>
        </p:grpSpPr>
        <p:sp>
          <p:nvSpPr>
            <p:cNvPr id="56" name="椭圆 55"/>
            <p:cNvSpPr/>
            <p:nvPr/>
          </p:nvSpPr>
          <p:spPr>
            <a:xfrm>
              <a:off x="809191" y="4678711"/>
              <a:ext cx="1095394" cy="1095394"/>
            </a:xfrm>
            <a:prstGeom prst="ellipse">
              <a:avLst/>
            </a:prstGeom>
            <a:blipFill>
              <a:blip r:embed="rId4"/>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02</a:t>
              </a:r>
              <a:endParaRPr lang="zh-CN" altLang="en-US"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67" name="椭圆 66"/>
            <p:cNvSpPr/>
            <p:nvPr/>
          </p:nvSpPr>
          <p:spPr>
            <a:xfrm>
              <a:off x="738674" y="4608194"/>
              <a:ext cx="1236429" cy="1236429"/>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p:cNvSpPr txBox="1"/>
            <p:nvPr/>
          </p:nvSpPr>
          <p:spPr>
            <a:xfrm>
              <a:off x="397757" y="5915140"/>
              <a:ext cx="2313198" cy="523220"/>
            </a:xfrm>
            <a:prstGeom prst="rect">
              <a:avLst/>
            </a:prstGeom>
            <a:noFill/>
          </p:spPr>
          <p:txBody>
            <a:bodyPr wrap="none" rtlCol="0">
              <a:spAutoFit/>
            </a:bodyPr>
            <a:lstStyle>
              <a:defPPr>
                <a:defRPr lang="zh-CN"/>
              </a:defPPr>
              <a:lvl1pPr algn="ctr">
                <a:defRPr sz="2800">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dirty="0"/>
                <a:t>Introduction</a:t>
              </a:r>
              <a:endParaRPr lang="zh-CN" altLang="en-US" dirty="0"/>
            </a:p>
          </p:txBody>
        </p:sp>
      </p:grpSp>
      <p:grpSp>
        <p:nvGrpSpPr>
          <p:cNvPr id="94" name="组合 93"/>
          <p:cNvGrpSpPr/>
          <p:nvPr/>
        </p:nvGrpSpPr>
        <p:grpSpPr>
          <a:xfrm>
            <a:off x="2853050" y="3169538"/>
            <a:ext cx="2388860" cy="1738112"/>
            <a:chOff x="2853050" y="3169538"/>
            <a:chExt cx="2388860" cy="1738112"/>
          </a:xfrm>
        </p:grpSpPr>
        <p:sp>
          <p:nvSpPr>
            <p:cNvPr id="51" name="椭圆 50"/>
            <p:cNvSpPr/>
            <p:nvPr/>
          </p:nvSpPr>
          <p:spPr>
            <a:xfrm>
              <a:off x="3624798" y="3240055"/>
              <a:ext cx="1095394" cy="1095394"/>
            </a:xfrm>
            <a:prstGeom prst="ellipse">
              <a:avLst/>
            </a:prstGeom>
            <a:blipFill>
              <a:blip r:embed="rId5"/>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03</a:t>
              </a:r>
              <a:endParaRPr lang="zh-CN" altLang="en-US"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68" name="椭圆 67"/>
            <p:cNvSpPr/>
            <p:nvPr/>
          </p:nvSpPr>
          <p:spPr>
            <a:xfrm>
              <a:off x="3555026" y="3169538"/>
              <a:ext cx="1236429" cy="1236429"/>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2853050" y="4384430"/>
              <a:ext cx="2388860" cy="523220"/>
            </a:xfrm>
            <a:prstGeom prst="rect">
              <a:avLst/>
            </a:prstGeom>
            <a:noFill/>
          </p:spPr>
          <p:txBody>
            <a:bodyPr wrap="none" rtlCol="0">
              <a:spAutoFit/>
            </a:bodyPr>
            <a:lstStyle>
              <a:defPPr>
                <a:defRPr lang="zh-CN"/>
              </a:defPPr>
              <a:lvl1pPr algn="ctr">
                <a:defRPr sz="2800">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dirty="0"/>
                <a:t>Requirement</a:t>
              </a:r>
              <a:endParaRPr lang="zh-CN" altLang="en-US" dirty="0"/>
            </a:p>
          </p:txBody>
        </p:sp>
      </p:grpSp>
      <p:grpSp>
        <p:nvGrpSpPr>
          <p:cNvPr id="95" name="组合 94"/>
          <p:cNvGrpSpPr/>
          <p:nvPr/>
        </p:nvGrpSpPr>
        <p:grpSpPr>
          <a:xfrm>
            <a:off x="5000973" y="4917058"/>
            <a:ext cx="1680268" cy="1795946"/>
            <a:chOff x="5000973" y="4917058"/>
            <a:chExt cx="1680268" cy="1795946"/>
          </a:xfrm>
        </p:grpSpPr>
        <p:sp>
          <p:nvSpPr>
            <p:cNvPr id="64" name="椭圆 63"/>
            <p:cNvSpPr/>
            <p:nvPr/>
          </p:nvSpPr>
          <p:spPr>
            <a:xfrm>
              <a:off x="5303394" y="4987575"/>
              <a:ext cx="1095394" cy="1095394"/>
            </a:xfrm>
            <a:prstGeom prst="ellipse">
              <a:avLst/>
            </a:prstGeom>
            <a:blipFill>
              <a:blip r:embed="rId6"/>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04</a:t>
              </a:r>
              <a:endParaRPr lang="zh-CN" altLang="en-US"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69" name="椭圆 68"/>
            <p:cNvSpPr/>
            <p:nvPr/>
          </p:nvSpPr>
          <p:spPr>
            <a:xfrm>
              <a:off x="5232877" y="4917058"/>
              <a:ext cx="1236429" cy="1236429"/>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5000973" y="6189784"/>
              <a:ext cx="1680268" cy="523220"/>
            </a:xfrm>
            <a:prstGeom prst="rect">
              <a:avLst/>
            </a:prstGeom>
            <a:noFill/>
          </p:spPr>
          <p:txBody>
            <a:bodyPr wrap="none" rtlCol="0">
              <a:spAutoFit/>
            </a:bodyPr>
            <a:lstStyle>
              <a:defPPr>
                <a:defRPr lang="zh-CN"/>
              </a:defPPr>
              <a:lvl1pPr algn="ctr">
                <a:defRPr sz="2800">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dirty="0"/>
                <a:t>Modules</a:t>
              </a:r>
              <a:endParaRPr lang="zh-CN" altLang="en-US" dirty="0"/>
            </a:p>
          </p:txBody>
        </p:sp>
      </p:grpSp>
      <p:grpSp>
        <p:nvGrpSpPr>
          <p:cNvPr id="96" name="组合 95"/>
          <p:cNvGrpSpPr/>
          <p:nvPr/>
        </p:nvGrpSpPr>
        <p:grpSpPr>
          <a:xfrm>
            <a:off x="5483489" y="2230173"/>
            <a:ext cx="3036409" cy="1751353"/>
            <a:chOff x="5483489" y="2230173"/>
            <a:chExt cx="3036409" cy="1751353"/>
          </a:xfrm>
        </p:grpSpPr>
        <p:sp>
          <p:nvSpPr>
            <p:cNvPr id="46" name="椭圆 45"/>
            <p:cNvSpPr/>
            <p:nvPr/>
          </p:nvSpPr>
          <p:spPr>
            <a:xfrm>
              <a:off x="6520272" y="2300690"/>
              <a:ext cx="1095394" cy="1095394"/>
            </a:xfrm>
            <a:prstGeom prst="ellipse">
              <a:avLst/>
            </a:prstGeom>
            <a:blipFill>
              <a:blip r:embed="rId7"/>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05</a:t>
              </a:r>
              <a:endParaRPr lang="zh-CN" altLang="en-US"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70" name="椭圆 69"/>
            <p:cNvSpPr/>
            <p:nvPr/>
          </p:nvSpPr>
          <p:spPr>
            <a:xfrm>
              <a:off x="6449755" y="2230173"/>
              <a:ext cx="1236429" cy="1236429"/>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p:cNvSpPr txBox="1"/>
            <p:nvPr/>
          </p:nvSpPr>
          <p:spPr>
            <a:xfrm>
              <a:off x="5483489" y="3458306"/>
              <a:ext cx="3036409" cy="523220"/>
            </a:xfrm>
            <a:prstGeom prst="rect">
              <a:avLst/>
            </a:prstGeom>
            <a:noFill/>
          </p:spPr>
          <p:txBody>
            <a:bodyPr wrap="none" rtlCol="0">
              <a:spAutoFit/>
            </a:bodyPr>
            <a:lstStyle>
              <a:defPPr>
                <a:defRPr lang="zh-CN"/>
              </a:defPPr>
              <a:lvl1pPr algn="ctr">
                <a:defRPr sz="2800">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dirty="0"/>
                <a:t>Concrete display</a:t>
              </a:r>
              <a:endParaRPr lang="zh-CN" altLang="en-US" dirty="0"/>
            </a:p>
          </p:txBody>
        </p:sp>
      </p:grpSp>
      <p:grpSp>
        <p:nvGrpSpPr>
          <p:cNvPr id="97" name="组合 96"/>
          <p:cNvGrpSpPr/>
          <p:nvPr/>
        </p:nvGrpSpPr>
        <p:grpSpPr>
          <a:xfrm>
            <a:off x="8584259" y="1029552"/>
            <a:ext cx="1828899" cy="1791390"/>
            <a:chOff x="8584259" y="1029552"/>
            <a:chExt cx="1828899" cy="1791390"/>
          </a:xfrm>
        </p:grpSpPr>
        <p:sp>
          <p:nvSpPr>
            <p:cNvPr id="65" name="椭圆 64"/>
            <p:cNvSpPr/>
            <p:nvPr/>
          </p:nvSpPr>
          <p:spPr>
            <a:xfrm>
              <a:off x="8882037" y="1100069"/>
              <a:ext cx="1095394" cy="1095394"/>
            </a:xfrm>
            <a:prstGeom prst="ellipse">
              <a:avLst/>
            </a:prstGeom>
            <a:blipFill>
              <a:blip r:embed="rId8"/>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06</a:t>
              </a:r>
              <a:endParaRPr lang="zh-CN" altLang="en-US" sz="4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73" name="椭圆 72"/>
            <p:cNvSpPr/>
            <p:nvPr/>
          </p:nvSpPr>
          <p:spPr>
            <a:xfrm>
              <a:off x="8811520" y="1029552"/>
              <a:ext cx="1236429" cy="1236429"/>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8584259" y="2297722"/>
              <a:ext cx="1828899" cy="523220"/>
            </a:xfrm>
            <a:prstGeom prst="rect">
              <a:avLst/>
            </a:prstGeom>
            <a:noFill/>
          </p:spPr>
          <p:txBody>
            <a:bodyPr wrap="none" rtlCol="0">
              <a:spAutoFit/>
            </a:bodyPr>
            <a:lstStyle>
              <a:defPPr>
                <a:defRPr lang="zh-CN"/>
              </a:defPPr>
              <a:lvl1pPr algn="ctr">
                <a:defRPr sz="2800">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dirty="0"/>
                <a:t>Summary</a:t>
              </a:r>
              <a:endParaRPr lang="zh-CN" altLang="en-US" dirty="0"/>
            </a:p>
          </p:txBody>
        </p:sp>
      </p:grpSp>
      <p:grpSp>
        <p:nvGrpSpPr>
          <p:cNvPr id="99" name="组合 98"/>
          <p:cNvGrpSpPr/>
          <p:nvPr/>
        </p:nvGrpSpPr>
        <p:grpSpPr>
          <a:xfrm>
            <a:off x="8811520" y="4098727"/>
            <a:ext cx="2452587" cy="1236429"/>
            <a:chOff x="8167666" y="5023302"/>
            <a:chExt cx="2452587" cy="1236429"/>
          </a:xfrm>
        </p:grpSpPr>
        <p:sp>
          <p:nvSpPr>
            <p:cNvPr id="41" name="椭圆 40"/>
            <p:cNvSpPr/>
            <p:nvPr/>
          </p:nvSpPr>
          <p:spPr>
            <a:xfrm>
              <a:off x="8238183" y="5093819"/>
              <a:ext cx="1095394" cy="1095394"/>
            </a:xfrm>
            <a:prstGeom prst="ellipse">
              <a:avLst/>
            </a:prstGeom>
            <a:blipFill>
              <a:blip r:embed="rId9"/>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000" spc="-150" dirty="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71" name="椭圆 70"/>
            <p:cNvSpPr/>
            <p:nvPr/>
          </p:nvSpPr>
          <p:spPr>
            <a:xfrm>
              <a:off x="8167666" y="5023302"/>
              <a:ext cx="1236429" cy="1236429"/>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9672558" y="5734049"/>
              <a:ext cx="947695" cy="523220"/>
            </a:xfrm>
            <a:prstGeom prst="rect">
              <a:avLst/>
            </a:prstGeom>
            <a:noFill/>
          </p:spPr>
          <p:txBody>
            <a:bodyPr wrap="none" rtlCol="0">
              <a:spAutoFit/>
            </a:bodyPr>
            <a:lstStyle>
              <a:defPPr>
                <a:defRPr lang="zh-CN"/>
              </a:defPPr>
              <a:lvl1pPr algn="ctr">
                <a:defRPr sz="2800">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dirty="0"/>
                <a:t>END</a:t>
              </a:r>
              <a:endParaRPr lang="zh-CN" altLang="en-US" dirty="0"/>
            </a:p>
          </p:txBody>
        </p:sp>
      </p:grpSp>
      <p:sp>
        <p:nvSpPr>
          <p:cNvPr id="45"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18" presetClass="entr" presetSubtype="12" fill="hold" nodeType="after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strips(downLeft)">
                                      <p:cBhvr>
                                        <p:cTn id="13" dur="500"/>
                                        <p:tgtEl>
                                          <p:spTgt spid="81"/>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randombar(horizontal)">
                                      <p:cBhvr>
                                        <p:cTn id="17" dur="500"/>
                                        <p:tgtEl>
                                          <p:spTgt spid="92"/>
                                        </p:tgtEl>
                                      </p:cBhvr>
                                    </p:animEffect>
                                  </p:childTnLst>
                                </p:cTn>
                              </p:par>
                            </p:childTnLst>
                          </p:cTn>
                        </p:par>
                        <p:par>
                          <p:cTn id="18" fill="hold">
                            <p:stCondLst>
                              <p:cond delay="1500"/>
                            </p:stCondLst>
                            <p:childTnLst>
                              <p:par>
                                <p:cTn id="19" presetID="18" presetClass="entr" presetSubtype="12"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strips(downLeft)">
                                      <p:cBhvr>
                                        <p:cTn id="21" dur="500"/>
                                        <p:tgtEl>
                                          <p:spTgt spid="32"/>
                                        </p:tgtEl>
                                      </p:cBhvr>
                                    </p:animEffect>
                                  </p:childTnLst>
                                </p:cTn>
                              </p:par>
                            </p:childTnLst>
                          </p:cTn>
                        </p:par>
                        <p:par>
                          <p:cTn id="22" fill="hold">
                            <p:stCondLst>
                              <p:cond delay="2000"/>
                            </p:stCondLst>
                            <p:childTnLst>
                              <p:par>
                                <p:cTn id="23" presetID="14" presetClass="entr" presetSubtype="10" fill="hold" nodeType="after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randombar(horizontal)">
                                      <p:cBhvr>
                                        <p:cTn id="25" dur="500"/>
                                        <p:tgtEl>
                                          <p:spTgt spid="93"/>
                                        </p:tgtEl>
                                      </p:cBhvr>
                                    </p:animEffect>
                                  </p:childTnLst>
                                </p:cTn>
                              </p:par>
                            </p:childTnLst>
                          </p:cTn>
                        </p:par>
                        <p:par>
                          <p:cTn id="26" fill="hold">
                            <p:stCondLst>
                              <p:cond delay="2500"/>
                            </p:stCondLst>
                            <p:childTnLst>
                              <p:par>
                                <p:cTn id="27" presetID="18" presetClass="entr" presetSubtype="3"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strips(upRight)">
                                      <p:cBhvr>
                                        <p:cTn id="29" dur="500"/>
                                        <p:tgtEl>
                                          <p:spTgt spid="74"/>
                                        </p:tgtEl>
                                      </p:cBhvr>
                                    </p:animEffect>
                                  </p:childTnLst>
                                </p:cTn>
                              </p:par>
                            </p:childTnLst>
                          </p:cTn>
                        </p:par>
                        <p:par>
                          <p:cTn id="30" fill="hold">
                            <p:stCondLst>
                              <p:cond delay="3000"/>
                            </p:stCondLst>
                            <p:childTnLst>
                              <p:par>
                                <p:cTn id="31" presetID="14" presetClass="entr" presetSubtype="10" fill="hold" nodeType="after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randombar(horizontal)">
                                      <p:cBhvr>
                                        <p:cTn id="33" dur="500"/>
                                        <p:tgtEl>
                                          <p:spTgt spid="94"/>
                                        </p:tgtEl>
                                      </p:cBhvr>
                                    </p:animEffect>
                                  </p:childTnLst>
                                </p:cTn>
                              </p:par>
                            </p:childTnLst>
                          </p:cTn>
                        </p:par>
                        <p:par>
                          <p:cTn id="34" fill="hold">
                            <p:stCondLst>
                              <p:cond delay="3500"/>
                            </p:stCondLst>
                            <p:childTnLst>
                              <p:par>
                                <p:cTn id="35" presetID="18" presetClass="entr" presetSubtype="6" fill="hold" grpId="0" nodeType="after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strips(downRight)">
                                      <p:cBhvr>
                                        <p:cTn id="37" dur="500"/>
                                        <p:tgtEl>
                                          <p:spTgt spid="75"/>
                                        </p:tgtEl>
                                      </p:cBhvr>
                                    </p:animEffect>
                                  </p:childTnLst>
                                </p:cTn>
                              </p:par>
                            </p:childTnLst>
                          </p:cTn>
                        </p:par>
                        <p:par>
                          <p:cTn id="38" fill="hold">
                            <p:stCondLst>
                              <p:cond delay="4000"/>
                            </p:stCondLst>
                            <p:childTnLst>
                              <p:par>
                                <p:cTn id="39" presetID="14" presetClass="entr" presetSubtype="1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randombar(horizontal)">
                                      <p:cBhvr>
                                        <p:cTn id="41" dur="500"/>
                                        <p:tgtEl>
                                          <p:spTgt spid="95"/>
                                        </p:tgtEl>
                                      </p:cBhvr>
                                    </p:animEffect>
                                  </p:childTnLst>
                                </p:cTn>
                              </p:par>
                            </p:childTnLst>
                          </p:cTn>
                        </p:par>
                        <p:par>
                          <p:cTn id="42" fill="hold">
                            <p:stCondLst>
                              <p:cond delay="4500"/>
                            </p:stCondLst>
                            <p:childTnLst>
                              <p:par>
                                <p:cTn id="43" presetID="18" presetClass="entr" presetSubtype="3" fill="hold" grpId="0"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strips(upRight)">
                                      <p:cBhvr>
                                        <p:cTn id="45" dur="500"/>
                                        <p:tgtEl>
                                          <p:spTgt spid="76"/>
                                        </p:tgtEl>
                                      </p:cBhvr>
                                    </p:animEffect>
                                  </p:childTnLst>
                                </p:cTn>
                              </p:par>
                            </p:childTnLst>
                          </p:cTn>
                        </p:par>
                        <p:par>
                          <p:cTn id="46" fill="hold">
                            <p:stCondLst>
                              <p:cond delay="5000"/>
                            </p:stCondLst>
                            <p:childTnLst>
                              <p:par>
                                <p:cTn id="47" presetID="14" presetClass="entr" presetSubtype="10" fill="hold" nodeType="after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randombar(horizontal)">
                                      <p:cBhvr>
                                        <p:cTn id="49" dur="500"/>
                                        <p:tgtEl>
                                          <p:spTgt spid="96"/>
                                        </p:tgtEl>
                                      </p:cBhvr>
                                    </p:animEffect>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wipe(left)">
                                      <p:cBhvr>
                                        <p:cTn id="53" dur="500"/>
                                        <p:tgtEl>
                                          <p:spTgt spid="77"/>
                                        </p:tgtEl>
                                      </p:cBhvr>
                                    </p:animEffect>
                                  </p:childTnLst>
                                </p:cTn>
                              </p:par>
                            </p:childTnLst>
                          </p:cTn>
                        </p:par>
                        <p:par>
                          <p:cTn id="54" fill="hold">
                            <p:stCondLst>
                              <p:cond delay="6000"/>
                            </p:stCondLst>
                            <p:childTnLst>
                              <p:par>
                                <p:cTn id="55" presetID="14" presetClass="entr" presetSubtype="10" fill="hold"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randombar(horizontal)">
                                      <p:cBhvr>
                                        <p:cTn id="57" dur="500"/>
                                        <p:tgtEl>
                                          <p:spTgt spid="97"/>
                                        </p:tgtEl>
                                      </p:cBhvr>
                                    </p:animEffect>
                                  </p:childTnLst>
                                </p:cTn>
                              </p:par>
                            </p:childTnLst>
                          </p:cTn>
                        </p:par>
                        <p:par>
                          <p:cTn id="58" fill="hold">
                            <p:stCondLst>
                              <p:cond delay="6500"/>
                            </p:stCondLst>
                            <p:childTnLst>
                              <p:par>
                                <p:cTn id="59" presetID="18" presetClass="entr" presetSubtype="6" fill="hold" grpId="0" nodeType="after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strips(downRight)">
                                      <p:cBhvr>
                                        <p:cTn id="61" dur="500"/>
                                        <p:tgtEl>
                                          <p:spTgt spid="78"/>
                                        </p:tgtEl>
                                      </p:cBhvr>
                                    </p:animEffect>
                                  </p:childTnLst>
                                </p:cTn>
                              </p:par>
                            </p:childTnLst>
                          </p:cTn>
                        </p:par>
                        <p:par>
                          <p:cTn id="62" fill="hold">
                            <p:stCondLst>
                              <p:cond delay="7000"/>
                            </p:stCondLst>
                            <p:childTnLst>
                              <p:par>
                                <p:cTn id="63" presetID="14" presetClass="entr" presetSubtype="10" fill="hold" nodeType="after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randombar(horizontal)">
                                      <p:cBhvr>
                                        <p:cTn id="65" dur="500"/>
                                        <p:tgtEl>
                                          <p:spTgt spid="99"/>
                                        </p:tgtEl>
                                      </p:cBhvr>
                                    </p:animEffect>
                                  </p:childTnLst>
                                </p:cTn>
                              </p:par>
                            </p:childTnLst>
                          </p:cTn>
                        </p:par>
                        <p:par>
                          <p:cTn id="66" fill="hold">
                            <p:stCondLst>
                              <p:cond delay="7500"/>
                            </p:stCondLst>
                            <p:childTnLst>
                              <p:par>
                                <p:cTn id="67" presetID="10" presetClass="entr" presetSubtype="0"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animBg="1"/>
      <p:bldP spid="74" grpId="0" animBg="1"/>
      <p:bldP spid="75" grpId="0" animBg="1"/>
      <p:bldP spid="76" grpId="0" animBg="1"/>
      <p:bldP spid="77" grpId="0" animBg="1"/>
      <p:bldP spid="78"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808905" y="1151826"/>
            <a:ext cx="4532233" cy="4007457"/>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94659" y="5414177"/>
            <a:ext cx="4220424" cy="1323439"/>
          </a:xfrm>
          <a:prstGeom prst="rect">
            <a:avLst/>
          </a:prstGeom>
          <a:noFill/>
        </p:spPr>
        <p:txBody>
          <a:bodyPr wrap="square" rtlCol="0">
            <a:spAutoFit/>
          </a:bodyPr>
          <a:lstStyle/>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Delete confirmation</a:t>
            </a:r>
            <a:endParaRPr lang="zh-CN" altLang="en-US"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p:txBody>
      </p:sp>
      <p:sp>
        <p:nvSpPr>
          <p:cNvPr id="27"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56328" y="92554"/>
            <a:ext cx="1097375" cy="1059272"/>
          </a:xfrm>
          <a:prstGeom prst="rect">
            <a:avLst/>
          </a:prstGeom>
        </p:spPr>
      </p:pic>
      <p:sp>
        <p:nvSpPr>
          <p:cNvPr id="6" name="矩形 5"/>
          <p:cNvSpPr/>
          <p:nvPr/>
        </p:nvSpPr>
        <p:spPr>
          <a:xfrm>
            <a:off x="6581326" y="1151825"/>
            <a:ext cx="4532233" cy="400745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16418" y="5434055"/>
            <a:ext cx="3158633" cy="1323439"/>
          </a:xfrm>
          <a:prstGeom prst="rect">
            <a:avLst/>
          </a:prstGeom>
          <a:noFill/>
        </p:spPr>
        <p:txBody>
          <a:bodyPr wrap="square" rtlCol="0">
            <a:spAutoFit/>
          </a:bodyPr>
          <a:lstStyle/>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Delete</a:t>
            </a:r>
            <a:endPar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revocation</a:t>
            </a:r>
            <a:endParaRPr lang="zh-CN" altLang="en-US"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P spid="6"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035271" y="929189"/>
            <a:ext cx="4532233" cy="4007457"/>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035271" y="5267091"/>
            <a:ext cx="4220424" cy="1323439"/>
          </a:xfrm>
          <a:prstGeom prst="rect">
            <a:avLst/>
          </a:prstGeom>
          <a:noFill/>
        </p:spPr>
        <p:txBody>
          <a:bodyPr wrap="square" rtlCol="0">
            <a:spAutoFit/>
          </a:bodyPr>
          <a:lstStyle/>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Successful </a:t>
            </a:r>
            <a:r>
              <a:rPr lang="en-US" altLang="zh-CN" sz="4000" dirty="0" err="1">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opration</a:t>
            </a:r>
            <a:endParaRPr lang="zh-CN" altLang="en-US"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p:txBody>
      </p:sp>
      <p:sp>
        <p:nvSpPr>
          <p:cNvPr id="27"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156328" y="92554"/>
            <a:ext cx="1097375" cy="105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442923" y="1200647"/>
            <a:ext cx="4532233" cy="4007457"/>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3082978" y="5657353"/>
            <a:ext cx="4934108" cy="707886"/>
          </a:xfrm>
          <a:prstGeom prst="rect">
            <a:avLst/>
          </a:prstGeom>
          <a:noFill/>
        </p:spPr>
        <p:txBody>
          <a:bodyPr wrap="none" rtlCol="0">
            <a:spAutoFit/>
          </a:bodyPr>
          <a:lstStyle/>
          <a:p>
            <a:pPr algn="ctr"/>
            <a:r>
              <a:rPr lang="en-US" altLang="zh-CN"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rPr>
              <a:t>Administrator page</a:t>
            </a:r>
            <a:endParaRPr lang="zh-CN" altLang="en-US" sz="4000" dirty="0">
              <a:ln w="12700">
                <a:solidFill>
                  <a:srgbClr val="DBCBFD"/>
                </a:solidFill>
              </a:ln>
              <a:blipFill>
                <a:blip r:embed="rId2"/>
                <a:stretch>
                  <a:fillRect/>
                </a:stretch>
              </a:blipFill>
              <a:latin typeface="微软雅黑" panose="020B0503020204020204" pitchFamily="34" charset="-122"/>
              <a:ea typeface="微软雅黑" panose="020B0503020204020204" pitchFamily="34" charset="-122"/>
            </a:endParaRPr>
          </a:p>
        </p:txBody>
      </p:sp>
      <p:sp>
        <p:nvSpPr>
          <p:cNvPr id="27"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561844" y="235677"/>
            <a:ext cx="1097375" cy="1059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3694716" y="2579298"/>
            <a:ext cx="5761385" cy="1477328"/>
          </a:xfrm>
          <a:prstGeom prst="rect">
            <a:avLst/>
          </a:prstGeom>
          <a:noFill/>
        </p:spPr>
        <p:txBody>
          <a:bodyPr wrap="none" rtlCol="0">
            <a:spAutoFit/>
          </a:bodyPr>
          <a:lstStyle>
            <a:defPPr>
              <a:defRPr lang="zh-CN"/>
            </a:defPPr>
            <a:lvl1pPr algn="ctr">
              <a:defRPr sz="6000" b="1">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sz="9000" dirty="0"/>
              <a:t>Summary</a:t>
            </a:r>
            <a:endParaRPr lang="zh-CN" altLang="en-US" sz="9000" dirty="0"/>
          </a:p>
        </p:txBody>
      </p:sp>
      <p:sp>
        <p:nvSpPr>
          <p:cNvPr id="4" name="矩形 3"/>
          <p:cNvSpPr/>
          <p:nvPr/>
        </p:nvSpPr>
        <p:spPr>
          <a:xfrm>
            <a:off x="9564094" y="4534673"/>
            <a:ext cx="2286000" cy="50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116981" y="954263"/>
            <a:ext cx="2220737" cy="2220737"/>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06</a:t>
            </a:r>
            <a:endParaRPr lang="zh-CN" altLang="en-US" sz="8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38" name="椭圆 37"/>
          <p:cNvSpPr/>
          <p:nvPr/>
        </p:nvSpPr>
        <p:spPr>
          <a:xfrm>
            <a:off x="974017" y="811299"/>
            <a:ext cx="2506663" cy="2506663"/>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Effect transition="in" filter="fade">
                                      <p:cBhvr>
                                        <p:cTn id="15" dur="1000"/>
                                        <p:tgtEl>
                                          <p:spTgt spid="37"/>
                                        </p:tgtEl>
                                      </p:cBhvr>
                                    </p:animEffect>
                                  </p:childTnLst>
                                </p:cTn>
                              </p:par>
                              <p:par>
                                <p:cTn id="16" presetID="8" presetClass="emph" presetSubtype="0" fill="hold" grpId="1" nodeType="withEffect">
                                  <p:stCondLst>
                                    <p:cond delay="0"/>
                                  </p:stCondLst>
                                  <p:childTnLst>
                                    <p:animRot by="5400000">
                                      <p:cBhvr>
                                        <p:cTn id="17" dur="3000" fill="hold"/>
                                        <p:tgtEl>
                                          <p:spTgt spid="38"/>
                                        </p:tgtEl>
                                        <p:attrNameLst>
                                          <p:attrName>r</p:attrName>
                                        </p:attrNameLst>
                                      </p:cBhvr>
                                    </p:animRot>
                                  </p:childTnLst>
                                </p:cTn>
                              </p:par>
                              <p:par>
                                <p:cTn id="18" presetID="53" presetClass="entr" presetSubtype="16"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1000" fill="hold"/>
                                        <p:tgtEl>
                                          <p:spTgt spid="38"/>
                                        </p:tgtEl>
                                        <p:attrNameLst>
                                          <p:attrName>ppt_w</p:attrName>
                                        </p:attrNameLst>
                                      </p:cBhvr>
                                      <p:tavLst>
                                        <p:tav tm="0">
                                          <p:val>
                                            <p:fltVal val="0"/>
                                          </p:val>
                                        </p:tav>
                                        <p:tav tm="100000">
                                          <p:val>
                                            <p:strVal val="#ppt_w"/>
                                          </p:val>
                                        </p:tav>
                                      </p:tavLst>
                                    </p:anim>
                                    <p:anim calcmode="lin" valueType="num">
                                      <p:cBhvr>
                                        <p:cTn id="21" dur="1000" fill="hold"/>
                                        <p:tgtEl>
                                          <p:spTgt spid="38"/>
                                        </p:tgtEl>
                                        <p:attrNameLst>
                                          <p:attrName>ppt_h</p:attrName>
                                        </p:attrNameLst>
                                      </p:cBhvr>
                                      <p:tavLst>
                                        <p:tav tm="0">
                                          <p:val>
                                            <p:fltVal val="0"/>
                                          </p:val>
                                        </p:tav>
                                        <p:tav tm="100000">
                                          <p:val>
                                            <p:strVal val="#ppt_h"/>
                                          </p:val>
                                        </p:tav>
                                      </p:tavLst>
                                    </p:anim>
                                    <p:animEffect transition="in" filter="fade">
                                      <p:cBhvr>
                                        <p:cTn id="22" dur="1000"/>
                                        <p:tgtEl>
                                          <p:spTgt spid="38"/>
                                        </p:tgtEl>
                                      </p:cBhvr>
                                    </p:animEffect>
                                  </p:childTnLst>
                                </p:cTn>
                              </p:par>
                              <p:par>
                                <p:cTn id="23" presetID="12" presetClass="entr" presetSubtype="8" fill="hold" grpId="0" nodeType="with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1000"/>
                                        <p:tgtEl>
                                          <p:spTgt spid="39"/>
                                        </p:tgtEl>
                                        <p:attrNameLst>
                                          <p:attrName>ppt_x</p:attrName>
                                        </p:attrNameLst>
                                      </p:cBhvr>
                                      <p:tavLst>
                                        <p:tav tm="0">
                                          <p:val>
                                            <p:strVal val="#ppt_x-#ppt_w*1.125000"/>
                                          </p:val>
                                        </p:tav>
                                        <p:tav tm="100000">
                                          <p:val>
                                            <p:strVal val="#ppt_x"/>
                                          </p:val>
                                        </p:tav>
                                      </p:tavLst>
                                    </p:anim>
                                    <p:animEffect transition="in" filter="wipe(right)">
                                      <p:cBhvr>
                                        <p:cTn id="26" dur="1000"/>
                                        <p:tgtEl>
                                          <p:spTgt spid="39"/>
                                        </p:tgtEl>
                                      </p:cBhvr>
                                    </p:animEffect>
                                  </p:childTnLst>
                                </p:cTn>
                              </p:par>
                              <p:par>
                                <p:cTn id="27" presetID="22" presetClass="entr" presetSubtype="8" fill="hold" grpId="0" nodeType="withEffect">
                                  <p:stCondLst>
                                    <p:cond delay="200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 grpId="0" animBg="1"/>
      <p:bldP spid="37" grpId="0" animBg="1"/>
      <p:bldP spid="37" grpId="1" animBg="1"/>
      <p:bldP spid="38" grpId="0" animBg="1"/>
      <p:bldP spid="38" grpId="1" animBg="1"/>
      <p:bldP spid="38"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047925" y="788746"/>
            <a:ext cx="1828899" cy="523220"/>
          </a:xfrm>
          <a:prstGeom prst="rect">
            <a:avLst/>
          </a:prstGeom>
          <a:noFill/>
        </p:spPr>
        <p:txBody>
          <a:bodyPr wrap="none" rtlCol="0">
            <a:spAutoFit/>
          </a:bodyPr>
          <a:lstStyle>
            <a:defPPr>
              <a:defRPr lang="zh-CN"/>
            </a:defPPr>
            <a:lvl1pPr algn="ctr">
              <a:defRPr sz="2800">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dirty="0">
                <a:ln w="12700">
                  <a:solidFill>
                    <a:srgbClr val="FFCA74"/>
                  </a:solidFill>
                </a:ln>
                <a:blipFill>
                  <a:blip r:embed="rId2"/>
                  <a:stretch>
                    <a:fillRect/>
                  </a:stretch>
                </a:blipFill>
              </a:rPr>
              <a:t>Summary</a:t>
            </a:r>
            <a:endParaRPr lang="zh-CN" altLang="en-US" dirty="0">
              <a:ln w="12700">
                <a:solidFill>
                  <a:srgbClr val="FFCA74"/>
                </a:solidFill>
              </a:ln>
              <a:blipFill>
                <a:blip r:embed="rId2"/>
                <a:stretch>
                  <a:fillRect/>
                </a:stretch>
              </a:blipFill>
            </a:endParaRPr>
          </a:p>
        </p:txBody>
      </p:sp>
      <p:sp>
        <p:nvSpPr>
          <p:cNvPr id="9" name="文本框 8"/>
          <p:cNvSpPr txBox="1"/>
          <p:nvPr/>
        </p:nvSpPr>
        <p:spPr>
          <a:xfrm>
            <a:off x="803124" y="1820849"/>
            <a:ext cx="11020507" cy="4708981"/>
          </a:xfrm>
          <a:prstGeom prst="rect">
            <a:avLst/>
          </a:prstGeom>
          <a:noFill/>
        </p:spPr>
        <p:txBody>
          <a:bodyPr wrap="square" rtlCol="0">
            <a:spAutoFit/>
          </a:bodyPr>
          <a:lstStyle/>
          <a:p>
            <a:endParaRPr lang="en-US" altLang="zh-CN" sz="2400" dirty="0">
              <a:solidFill>
                <a:schemeClr val="bg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en-US" altLang="zh-CN" sz="2400" dirty="0">
                <a:solidFill>
                  <a:schemeClr val="bg1"/>
                </a:solidFill>
                <a:latin typeface="微软雅黑" panose="020B0503020204020204" pitchFamily="34" charset="-122"/>
                <a:ea typeface="微软雅黑" panose="020B0503020204020204" pitchFamily="34" charset="-122"/>
              </a:rPr>
              <a:t>  This system has beautiful and friendly interface, easy operation, and has made its own characteristics.</a:t>
            </a:r>
            <a:endParaRPr lang="en-US" altLang="zh-CN" sz="2400" dirty="0">
              <a:solidFill>
                <a:schemeClr val="bg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en-US" altLang="zh-CN" sz="2400" dirty="0">
                <a:solidFill>
                  <a:schemeClr val="bg1"/>
                </a:solidFill>
                <a:latin typeface="微软雅黑" panose="020B0503020204020204" pitchFamily="34" charset="-122"/>
                <a:ea typeface="微软雅黑" panose="020B0503020204020204" pitchFamily="34" charset="-122"/>
              </a:rPr>
              <a:t>   Due to the time rush and lack of system development experience, the system inevitably encounters a variety of problems in the design process. Through the continuous optimization and improvement of the system, we can debug the theater ticketing system which is really in line with the actual situation, and integrate all the relevant theater management information systems to form a unified, standardized, scientific and reasonable theater ticketing system, so as to improve the management level.</a:t>
            </a:r>
            <a:endParaRPr lang="en-US" altLang="zh-CN" sz="2400" dirty="0">
              <a:solidFill>
                <a:schemeClr val="bg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endParaRPr lang="en-US" altLang="zh-CN" sz="2400" dirty="0">
              <a:solidFill>
                <a:schemeClr val="bg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9"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405600" y="274376"/>
            <a:ext cx="1415250" cy="12920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7166" y="2268907"/>
            <a:ext cx="10473188" cy="1323439"/>
          </a:xfrm>
          <a:prstGeom prst="rect">
            <a:avLst/>
          </a:prstGeom>
          <a:noFill/>
        </p:spPr>
        <p:txBody>
          <a:bodyPr wrap="none" rtlCol="0">
            <a:spAutoFit/>
          </a:bodyPr>
          <a:lstStyle/>
          <a:p>
            <a:pPr algn="ctr"/>
            <a:r>
              <a:rPr lang="en-US" altLang="zh-CN" sz="8000" dirty="0">
                <a:ln w="12700">
                  <a:solidFill>
                    <a:srgbClr val="FE808E"/>
                  </a:solidFill>
                </a:ln>
                <a:blipFill>
                  <a:blip r:embed="rId1"/>
                  <a:stretch>
                    <a:fillRect/>
                  </a:stretch>
                </a:blipFill>
                <a:latin typeface="微软雅黑" panose="020B0503020204020204" pitchFamily="34" charset="-122"/>
                <a:ea typeface="微软雅黑" panose="020B0503020204020204" pitchFamily="34" charset="-122"/>
              </a:rPr>
              <a:t>Thanks For Watching</a:t>
            </a:r>
            <a:endParaRPr lang="zh-CN" altLang="en-US" sz="8000" dirty="0">
              <a:ln w="12700">
                <a:solidFill>
                  <a:srgbClr val="FE808E"/>
                </a:solidFill>
              </a:ln>
              <a:blipFill>
                <a:blip r:embed="rId1"/>
                <a:stretch>
                  <a:fillRect/>
                </a:stretch>
              </a:blipFill>
              <a:latin typeface="微软雅黑" panose="020B0503020204020204" pitchFamily="34" charset="-122"/>
              <a:ea typeface="微软雅黑" panose="020B0503020204020204" pitchFamily="34" charset="-122"/>
            </a:endParaRPr>
          </a:p>
        </p:txBody>
      </p:sp>
      <p:sp>
        <p:nvSpPr>
          <p:cNvPr id="12" name="Freeform 9"/>
          <p:cNvSpPr>
            <a:spLocks noEditPoints="1"/>
          </p:cNvSpPr>
          <p:nvPr/>
        </p:nvSpPr>
        <p:spPr bwMode="auto">
          <a:xfrm>
            <a:off x="5361042" y="4854034"/>
            <a:ext cx="4474494" cy="922358"/>
          </a:xfrm>
          <a:custGeom>
            <a:avLst/>
            <a:gdLst>
              <a:gd name="T0" fmla="*/ 44188 w 84663"/>
              <a:gd name="T1" fmla="*/ 5836 h 28630"/>
              <a:gd name="T2" fmla="*/ 36645 w 84663"/>
              <a:gd name="T3" fmla="*/ 8292 h 28630"/>
              <a:gd name="T4" fmla="*/ 25750 w 84663"/>
              <a:gd name="T5" fmla="*/ 12358 h 28630"/>
              <a:gd name="T6" fmla="*/ 31888 w 84663"/>
              <a:gd name="T7" fmla="*/ 14330 h 28630"/>
              <a:gd name="T8" fmla="*/ 54223 w 84663"/>
              <a:gd name="T9" fmla="*/ 13120 h 28630"/>
              <a:gd name="T10" fmla="*/ 51168 w 84663"/>
              <a:gd name="T11" fmla="*/ 16551 h 28630"/>
              <a:gd name="T12" fmla="*/ 43925 w 84663"/>
              <a:gd name="T13" fmla="*/ 19307 h 28630"/>
              <a:gd name="T14" fmla="*/ 38058 w 84663"/>
              <a:gd name="T15" fmla="*/ 23198 h 28630"/>
              <a:gd name="T16" fmla="*/ 51056 w 84663"/>
              <a:gd name="T17" fmla="*/ 22485 h 28630"/>
              <a:gd name="T18" fmla="*/ 71207 w 84663"/>
              <a:gd name="T19" fmla="*/ 21795 h 28630"/>
              <a:gd name="T20" fmla="*/ 75287 w 84663"/>
              <a:gd name="T21" fmla="*/ 22493 h 28630"/>
              <a:gd name="T22" fmla="*/ 80753 w 84663"/>
              <a:gd name="T23" fmla="*/ 24450 h 28630"/>
              <a:gd name="T24" fmla="*/ 81839 w 84663"/>
              <a:gd name="T25" fmla="*/ 24921 h 28630"/>
              <a:gd name="T26" fmla="*/ 74621 w 84663"/>
              <a:gd name="T27" fmla="*/ 21773 h 28630"/>
              <a:gd name="T28" fmla="*/ 56835 w 84663"/>
              <a:gd name="T29" fmla="*/ 21059 h 28630"/>
              <a:gd name="T30" fmla="*/ 50822 w 84663"/>
              <a:gd name="T31" fmla="*/ 21751 h 28630"/>
              <a:gd name="T32" fmla="*/ 49840 w 84663"/>
              <a:gd name="T33" fmla="*/ 17903 h 28630"/>
              <a:gd name="T34" fmla="*/ 53754 w 84663"/>
              <a:gd name="T35" fmla="*/ 12198 h 28630"/>
              <a:gd name="T36" fmla="*/ 32678 w 84663"/>
              <a:gd name="T37" fmla="*/ 13271 h 28630"/>
              <a:gd name="T38" fmla="*/ 29255 w 84663"/>
              <a:gd name="T39" fmla="*/ 13734 h 28630"/>
              <a:gd name="T40" fmla="*/ 25435 w 84663"/>
              <a:gd name="T41" fmla="*/ 13601 h 28630"/>
              <a:gd name="T42" fmla="*/ 35201 w 84663"/>
              <a:gd name="T43" fmla="*/ 9715 h 28630"/>
              <a:gd name="T44" fmla="*/ 51396 w 84663"/>
              <a:gd name="T45" fmla="*/ 2526 h 28630"/>
              <a:gd name="T46" fmla="*/ 31584 w 84663"/>
              <a:gd name="T47" fmla="*/ 130 h 28630"/>
              <a:gd name="T48" fmla="*/ 691 w 84663"/>
              <a:gd name="T49" fmla="*/ 407 h 28630"/>
              <a:gd name="T50" fmla="*/ 6 w 84663"/>
              <a:gd name="T51" fmla="*/ 829 h 28630"/>
              <a:gd name="T52" fmla="*/ 286 w 84663"/>
              <a:gd name="T53" fmla="*/ 1459 h 28630"/>
              <a:gd name="T54" fmla="*/ 1340 w 84663"/>
              <a:gd name="T55" fmla="*/ 1829 h 28630"/>
              <a:gd name="T56" fmla="*/ 23087 w 84663"/>
              <a:gd name="T57" fmla="*/ 1483 h 28630"/>
              <a:gd name="T58" fmla="*/ 44295 w 84663"/>
              <a:gd name="T59" fmla="*/ 1101 h 28630"/>
              <a:gd name="T60" fmla="*/ 84652 w 84663"/>
              <a:gd name="T61" fmla="*/ 28630 h 28630"/>
              <a:gd name="T62" fmla="*/ 84652 w 84663"/>
              <a:gd name="T63" fmla="*/ 28630 h 28630"/>
              <a:gd name="T64" fmla="*/ 84457 w 84663"/>
              <a:gd name="T65" fmla="*/ 28232 h 28630"/>
              <a:gd name="T66" fmla="*/ 83529 w 84663"/>
              <a:gd name="T67" fmla="*/ 26782 h 28630"/>
              <a:gd name="T68" fmla="*/ 83529 w 84663"/>
              <a:gd name="T69" fmla="*/ 26782 h 28630"/>
              <a:gd name="T70" fmla="*/ 84326 w 84663"/>
              <a:gd name="T71" fmla="*/ 27947 h 28630"/>
              <a:gd name="T72" fmla="*/ 83663 w 84663"/>
              <a:gd name="T73" fmla="*/ 27083 h 28630"/>
              <a:gd name="T74" fmla="*/ 83980 w 84663"/>
              <a:gd name="T75" fmla="*/ 27526 h 28630"/>
              <a:gd name="T76" fmla="*/ 84362 w 84663"/>
              <a:gd name="T77" fmla="*/ 28050 h 28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663" h="28630">
                <a:moveTo>
                  <a:pt x="50710" y="2396"/>
                </a:moveTo>
                <a:cubicBezTo>
                  <a:pt x="50395" y="3715"/>
                  <a:pt x="45549" y="5302"/>
                  <a:pt x="44188" y="5836"/>
                </a:cubicBezTo>
                <a:cubicBezTo>
                  <a:pt x="43084" y="6269"/>
                  <a:pt x="41611" y="6668"/>
                  <a:pt x="40427" y="7075"/>
                </a:cubicBezTo>
                <a:cubicBezTo>
                  <a:pt x="39176" y="7506"/>
                  <a:pt x="37902" y="7867"/>
                  <a:pt x="36645" y="8292"/>
                </a:cubicBezTo>
                <a:cubicBezTo>
                  <a:pt x="34262" y="9096"/>
                  <a:pt x="31622" y="9986"/>
                  <a:pt x="29299" y="10908"/>
                </a:cubicBezTo>
                <a:cubicBezTo>
                  <a:pt x="28116" y="11377"/>
                  <a:pt x="26865" y="11754"/>
                  <a:pt x="25750" y="12358"/>
                </a:cubicBezTo>
                <a:cubicBezTo>
                  <a:pt x="24996" y="12767"/>
                  <a:pt x="22727" y="13492"/>
                  <a:pt x="23390" y="14651"/>
                </a:cubicBezTo>
                <a:cubicBezTo>
                  <a:pt x="24053" y="15810"/>
                  <a:pt x="30547" y="14537"/>
                  <a:pt x="31888" y="14330"/>
                </a:cubicBezTo>
                <a:cubicBezTo>
                  <a:pt x="34711" y="13895"/>
                  <a:pt x="37727" y="13393"/>
                  <a:pt x="40564" y="13174"/>
                </a:cubicBezTo>
                <a:cubicBezTo>
                  <a:pt x="45104" y="12824"/>
                  <a:pt x="49669" y="12371"/>
                  <a:pt x="54223" y="13120"/>
                </a:cubicBezTo>
                <a:cubicBezTo>
                  <a:pt x="54621" y="13186"/>
                  <a:pt x="55927" y="13400"/>
                  <a:pt x="55956" y="13879"/>
                </a:cubicBezTo>
                <a:cubicBezTo>
                  <a:pt x="56011" y="14779"/>
                  <a:pt x="51779" y="16351"/>
                  <a:pt x="51168" y="16551"/>
                </a:cubicBezTo>
                <a:cubicBezTo>
                  <a:pt x="49943" y="16951"/>
                  <a:pt x="48696" y="17506"/>
                  <a:pt x="47507" y="17889"/>
                </a:cubicBezTo>
                <a:cubicBezTo>
                  <a:pt x="46209" y="18308"/>
                  <a:pt x="45151" y="18856"/>
                  <a:pt x="43925" y="19307"/>
                </a:cubicBezTo>
                <a:cubicBezTo>
                  <a:pt x="42872" y="19694"/>
                  <a:pt x="41376" y="20229"/>
                  <a:pt x="40446" y="20827"/>
                </a:cubicBezTo>
                <a:cubicBezTo>
                  <a:pt x="39798" y="21245"/>
                  <a:pt x="37311" y="22060"/>
                  <a:pt x="38058" y="23198"/>
                </a:cubicBezTo>
                <a:cubicBezTo>
                  <a:pt x="38602" y="24028"/>
                  <a:pt x="41350" y="23708"/>
                  <a:pt x="42241" y="23641"/>
                </a:cubicBezTo>
                <a:cubicBezTo>
                  <a:pt x="45163" y="23420"/>
                  <a:pt x="48151" y="22896"/>
                  <a:pt x="51056" y="22485"/>
                </a:cubicBezTo>
                <a:cubicBezTo>
                  <a:pt x="56868" y="21663"/>
                  <a:pt x="63172" y="21030"/>
                  <a:pt x="69037" y="21493"/>
                </a:cubicBezTo>
                <a:cubicBezTo>
                  <a:pt x="69756" y="21550"/>
                  <a:pt x="70510" y="21781"/>
                  <a:pt x="71207" y="21795"/>
                </a:cubicBezTo>
                <a:cubicBezTo>
                  <a:pt x="72268" y="21818"/>
                  <a:pt x="72254" y="21849"/>
                  <a:pt x="73243" y="22101"/>
                </a:cubicBezTo>
                <a:cubicBezTo>
                  <a:pt x="73809" y="22246"/>
                  <a:pt x="74714" y="22443"/>
                  <a:pt x="75287" y="22493"/>
                </a:cubicBezTo>
                <a:cubicBezTo>
                  <a:pt x="76095" y="22563"/>
                  <a:pt x="76543" y="22787"/>
                  <a:pt x="77281" y="22924"/>
                </a:cubicBezTo>
                <a:cubicBezTo>
                  <a:pt x="78016" y="23060"/>
                  <a:pt x="80053" y="24046"/>
                  <a:pt x="80753" y="24450"/>
                </a:cubicBezTo>
                <a:cubicBezTo>
                  <a:pt x="81596" y="24936"/>
                  <a:pt x="82836" y="25989"/>
                  <a:pt x="83476" y="26726"/>
                </a:cubicBezTo>
                <a:cubicBezTo>
                  <a:pt x="83593" y="26552"/>
                  <a:pt x="82052" y="25082"/>
                  <a:pt x="81839" y="24921"/>
                </a:cubicBezTo>
                <a:cubicBezTo>
                  <a:pt x="81149" y="24403"/>
                  <a:pt x="80431" y="24046"/>
                  <a:pt x="79695" y="23623"/>
                </a:cubicBezTo>
                <a:cubicBezTo>
                  <a:pt x="78025" y="22666"/>
                  <a:pt x="76438" y="22290"/>
                  <a:pt x="74621" y="21773"/>
                </a:cubicBezTo>
                <a:cubicBezTo>
                  <a:pt x="70918" y="20718"/>
                  <a:pt x="66635" y="20747"/>
                  <a:pt x="62821" y="20682"/>
                </a:cubicBezTo>
                <a:cubicBezTo>
                  <a:pt x="60969" y="20651"/>
                  <a:pt x="58666" y="20782"/>
                  <a:pt x="56835" y="21059"/>
                </a:cubicBezTo>
                <a:cubicBezTo>
                  <a:pt x="55881" y="21203"/>
                  <a:pt x="54790" y="21207"/>
                  <a:pt x="53804" y="21326"/>
                </a:cubicBezTo>
                <a:cubicBezTo>
                  <a:pt x="52812" y="21446"/>
                  <a:pt x="51823" y="21653"/>
                  <a:pt x="50822" y="21751"/>
                </a:cubicBezTo>
                <a:cubicBezTo>
                  <a:pt x="49120" y="21917"/>
                  <a:pt x="39946" y="23526"/>
                  <a:pt x="39049" y="22735"/>
                </a:cubicBezTo>
                <a:cubicBezTo>
                  <a:pt x="39201" y="21732"/>
                  <a:pt x="48474" y="18429"/>
                  <a:pt x="49840" y="17903"/>
                </a:cubicBezTo>
                <a:cubicBezTo>
                  <a:pt x="51730" y="17175"/>
                  <a:pt x="53565" y="16516"/>
                  <a:pt x="55372" y="15575"/>
                </a:cubicBezTo>
                <a:cubicBezTo>
                  <a:pt x="58581" y="13903"/>
                  <a:pt x="55965" y="12488"/>
                  <a:pt x="53754" y="12198"/>
                </a:cubicBezTo>
                <a:cubicBezTo>
                  <a:pt x="49188" y="11598"/>
                  <a:pt x="44056" y="11954"/>
                  <a:pt x="39480" y="12442"/>
                </a:cubicBezTo>
                <a:cubicBezTo>
                  <a:pt x="37347" y="12670"/>
                  <a:pt x="34747" y="12884"/>
                  <a:pt x="32678" y="13271"/>
                </a:cubicBezTo>
                <a:cubicBezTo>
                  <a:pt x="32112" y="13377"/>
                  <a:pt x="31483" y="13408"/>
                  <a:pt x="30907" y="13460"/>
                </a:cubicBezTo>
                <a:cubicBezTo>
                  <a:pt x="30297" y="13514"/>
                  <a:pt x="29817" y="13719"/>
                  <a:pt x="29255" y="13734"/>
                </a:cubicBezTo>
                <a:cubicBezTo>
                  <a:pt x="28559" y="13753"/>
                  <a:pt x="26786" y="13975"/>
                  <a:pt x="26117" y="14135"/>
                </a:cubicBezTo>
                <a:cubicBezTo>
                  <a:pt x="25765" y="14220"/>
                  <a:pt x="24485" y="14058"/>
                  <a:pt x="25435" y="13601"/>
                </a:cubicBezTo>
                <a:cubicBezTo>
                  <a:pt x="27007" y="12844"/>
                  <a:pt x="27752" y="12461"/>
                  <a:pt x="29488" y="11781"/>
                </a:cubicBezTo>
                <a:cubicBezTo>
                  <a:pt x="31393" y="11034"/>
                  <a:pt x="33256" y="10354"/>
                  <a:pt x="35201" y="9715"/>
                </a:cubicBezTo>
                <a:cubicBezTo>
                  <a:pt x="38959" y="8480"/>
                  <a:pt x="43333" y="7250"/>
                  <a:pt x="46902" y="5673"/>
                </a:cubicBezTo>
                <a:cubicBezTo>
                  <a:pt x="48170" y="5113"/>
                  <a:pt x="51492" y="4248"/>
                  <a:pt x="51396" y="2526"/>
                </a:cubicBezTo>
                <a:cubicBezTo>
                  <a:pt x="51288" y="583"/>
                  <a:pt x="47158" y="598"/>
                  <a:pt x="45787" y="462"/>
                </a:cubicBezTo>
                <a:cubicBezTo>
                  <a:pt x="41164" y="0"/>
                  <a:pt x="36240" y="100"/>
                  <a:pt x="31584" y="130"/>
                </a:cubicBezTo>
                <a:cubicBezTo>
                  <a:pt x="26838" y="160"/>
                  <a:pt x="22161" y="425"/>
                  <a:pt x="17424" y="605"/>
                </a:cubicBezTo>
                <a:cubicBezTo>
                  <a:pt x="13211" y="764"/>
                  <a:pt x="5820" y="1306"/>
                  <a:pt x="691" y="407"/>
                </a:cubicBezTo>
                <a:cubicBezTo>
                  <a:pt x="508" y="418"/>
                  <a:pt x="338" y="452"/>
                  <a:pt x="221" y="526"/>
                </a:cubicBezTo>
                <a:cubicBezTo>
                  <a:pt x="117" y="592"/>
                  <a:pt x="0" y="689"/>
                  <a:pt x="6" y="829"/>
                </a:cubicBezTo>
                <a:cubicBezTo>
                  <a:pt x="10" y="916"/>
                  <a:pt x="76" y="1136"/>
                  <a:pt x="131" y="1143"/>
                </a:cubicBezTo>
                <a:cubicBezTo>
                  <a:pt x="316" y="1167"/>
                  <a:pt x="395" y="1276"/>
                  <a:pt x="286" y="1459"/>
                </a:cubicBezTo>
                <a:cubicBezTo>
                  <a:pt x="262" y="1500"/>
                  <a:pt x="385" y="1542"/>
                  <a:pt x="505" y="1591"/>
                </a:cubicBezTo>
                <a:cubicBezTo>
                  <a:pt x="680" y="1661"/>
                  <a:pt x="957" y="1741"/>
                  <a:pt x="1340" y="1829"/>
                </a:cubicBezTo>
                <a:cubicBezTo>
                  <a:pt x="4043" y="2198"/>
                  <a:pt x="6975" y="2199"/>
                  <a:pt x="8969" y="2115"/>
                </a:cubicBezTo>
                <a:cubicBezTo>
                  <a:pt x="13674" y="1917"/>
                  <a:pt x="18382" y="1691"/>
                  <a:pt x="23087" y="1483"/>
                </a:cubicBezTo>
                <a:cubicBezTo>
                  <a:pt x="27834" y="1272"/>
                  <a:pt x="32529" y="1273"/>
                  <a:pt x="37259" y="1105"/>
                </a:cubicBezTo>
                <a:cubicBezTo>
                  <a:pt x="39611" y="1022"/>
                  <a:pt x="41943" y="969"/>
                  <a:pt x="44295" y="1101"/>
                </a:cubicBezTo>
                <a:cubicBezTo>
                  <a:pt x="46985" y="1251"/>
                  <a:pt x="48230" y="1118"/>
                  <a:pt x="50710" y="2396"/>
                </a:cubicBezTo>
                <a:close/>
                <a:moveTo>
                  <a:pt x="84652" y="28630"/>
                </a:moveTo>
                <a:lnTo>
                  <a:pt x="84663" y="28619"/>
                </a:lnTo>
                <a:cubicBezTo>
                  <a:pt x="84662" y="28620"/>
                  <a:pt x="84648" y="28627"/>
                  <a:pt x="84652" y="28630"/>
                </a:cubicBezTo>
                <a:close/>
                <a:moveTo>
                  <a:pt x="84434" y="28232"/>
                </a:moveTo>
                <a:cubicBezTo>
                  <a:pt x="84434" y="28316"/>
                  <a:pt x="84479" y="28237"/>
                  <a:pt x="84457" y="28232"/>
                </a:cubicBezTo>
                <a:cubicBezTo>
                  <a:pt x="84456" y="28231"/>
                  <a:pt x="84434" y="28138"/>
                  <a:pt x="84434" y="28232"/>
                </a:cubicBezTo>
                <a:close/>
                <a:moveTo>
                  <a:pt x="83529" y="26782"/>
                </a:moveTo>
                <a:cubicBezTo>
                  <a:pt x="83529" y="26866"/>
                  <a:pt x="83573" y="26788"/>
                  <a:pt x="83551" y="26782"/>
                </a:cubicBezTo>
                <a:cubicBezTo>
                  <a:pt x="83551" y="26782"/>
                  <a:pt x="83529" y="26689"/>
                  <a:pt x="83529" y="26782"/>
                </a:cubicBezTo>
                <a:close/>
                <a:moveTo>
                  <a:pt x="84362" y="28050"/>
                </a:moveTo>
                <a:cubicBezTo>
                  <a:pt x="84391" y="27983"/>
                  <a:pt x="84405" y="28106"/>
                  <a:pt x="84326" y="27947"/>
                </a:cubicBezTo>
                <a:lnTo>
                  <a:pt x="83637" y="26891"/>
                </a:lnTo>
                <a:cubicBezTo>
                  <a:pt x="83639" y="26964"/>
                  <a:pt x="83643" y="27019"/>
                  <a:pt x="83663" y="27083"/>
                </a:cubicBezTo>
                <a:cubicBezTo>
                  <a:pt x="83713" y="27241"/>
                  <a:pt x="83639" y="27113"/>
                  <a:pt x="83770" y="27229"/>
                </a:cubicBezTo>
                <a:cubicBezTo>
                  <a:pt x="83878" y="27324"/>
                  <a:pt x="83931" y="27396"/>
                  <a:pt x="83980" y="27526"/>
                </a:cubicBezTo>
                <a:cubicBezTo>
                  <a:pt x="84141" y="27950"/>
                  <a:pt x="84061" y="27725"/>
                  <a:pt x="84161" y="27817"/>
                </a:cubicBezTo>
                <a:cubicBezTo>
                  <a:pt x="84272" y="27919"/>
                  <a:pt x="84256" y="28086"/>
                  <a:pt x="84362" y="28050"/>
                </a:cubicBezTo>
                <a:close/>
              </a:path>
            </a:pathLst>
          </a:custGeom>
          <a:blipFill>
            <a:blip r:embed="rId2"/>
            <a:stretch>
              <a:fillRect/>
            </a:stretch>
          </a:blipFill>
          <a:ln w="12700">
            <a:solidFill>
              <a:srgbClr val="D5EE4B"/>
            </a:solidFill>
          </a:ln>
        </p:spPr>
        <p:txBody>
          <a:bodyPr vert="horz" wrap="square" lIns="91440" tIns="45720" rIns="91440" bIns="45720" numCol="1" anchor="t" anchorCtr="0" compatLnSpc="1"/>
          <a:lstStyle/>
          <a:p>
            <a:endParaRPr lang="zh-CN" altLang="en-US"/>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014030">
            <a:off x="5294359" y="4771716"/>
            <a:ext cx="822962" cy="644653"/>
          </a:xfrm>
          <a:prstGeom prst="rect">
            <a:avLst/>
          </a:prstGeom>
        </p:spPr>
      </p:pic>
      <p:sp>
        <p:nvSpPr>
          <p:cNvPr id="6"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0"/>
                                        <p:tgtEl>
                                          <p:spTgt spid="3"/>
                                        </p:tgtEl>
                                      </p:cBhvr>
                                    </p:animEffect>
                                  </p:childTnLst>
                                </p:cTn>
                              </p:par>
                              <p:par>
                                <p:cTn id="8" presetID="42" presetClass="entr" presetSubtype="0" fill="hold" nodeType="withEffect">
                                  <p:stCondLst>
                                    <p:cond delay="3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par>
                                <p:cTn id="13" presetID="18" presetClass="entr" presetSubtype="6" fill="hold" grpId="0" nodeType="withEffect">
                                  <p:stCondLst>
                                    <p:cond delay="4250"/>
                                  </p:stCondLst>
                                  <p:childTnLst>
                                    <p:set>
                                      <p:cBhvr>
                                        <p:cTn id="14" dur="1" fill="hold">
                                          <p:stCondLst>
                                            <p:cond delay="0"/>
                                          </p:stCondLst>
                                        </p:cTn>
                                        <p:tgtEl>
                                          <p:spTgt spid="12"/>
                                        </p:tgtEl>
                                        <p:attrNameLst>
                                          <p:attrName>style.visibility</p:attrName>
                                        </p:attrNameLst>
                                      </p:cBhvr>
                                      <p:to>
                                        <p:strVal val="visible"/>
                                      </p:to>
                                    </p:set>
                                    <p:animEffect transition="in" filter="strips(downRight)">
                                      <p:cBhvr>
                                        <p:cTn id="15" dur="2000"/>
                                        <p:tgtEl>
                                          <p:spTgt spid="12"/>
                                        </p:tgtEl>
                                      </p:cBhvr>
                                    </p:animEffect>
                                  </p:childTnLst>
                                </p:cTn>
                              </p:par>
                              <p:par>
                                <p:cTn id="16" presetID="0" presetClass="path" presetSubtype="0" accel="25000" decel="25000" fill="hold" nodeType="withEffect">
                                  <p:stCondLst>
                                    <p:cond delay="4000"/>
                                  </p:stCondLst>
                                  <p:childTnLst>
                                    <p:animMotion origin="layout" path="M -5.625E-6 7.40741E-6 L -5.625E-6 7.40741E-6 C 0.06718 0.01181 0.13515 0.0007 0.2026 0.00116 C 0.20364 0.0014 0.20442 0.00232 0.20546 0.00255 C 0.20937 0.00417 0.21015 0.00417 0.21406 0.00464 C 0.21458 0.00487 0.21497 0.00533 0.21562 0.00533 C 0.21627 0.00579 0.21718 0.00556 0.21796 0.00603 C 0.21835 0.00649 0.21848 0.00741 0.21874 0.00811 C 0.21848 0.00973 0.21861 0.01158 0.21822 0.01297 C 0.21796 0.01436 0.21653 0.01459 0.21588 0.01505 C 0.21549 0.01552 0.21523 0.01621 0.21484 0.01644 C 0.21432 0.0169 0.21367 0.0169 0.21328 0.01714 C 0.21236 0.0176 0.21171 0.01806 0.21093 0.01853 C 0.21041 0.01876 0.21015 0.01922 0.20963 0.01922 C 0.20859 0.01968 0.20755 0.02017 0.2065 0.02061 C 0.20624 0.02084 0.20585 0.0213 0.20546 0.0213 C 0.20494 0.02177 0.20429 0.02177 0.2039 0.022 C 0.2026 0.02269 0.20176 0.02339 0.20025 0.02408 C 0.19999 0.02431 0.1996 0.02478 0.19921 0.02478 C 0.19869 0.02501 0.19804 0.02524 0.19765 0.02547 C 0.19713 0.0257 0.19687 0.02616 0.19635 0.02616 C 0.19596 0.02663 0.19531 0.02663 0.19479 0.02686 C 0.1944 0.02709 0.19414 0.02755 0.19374 0.02755 C 0.1927 0.02802 0.19166 0.02802 0.19062 0.02825 C 0.18632 0.03079 0.18971 0.02917 0.18359 0.03033 C 0.18268 0.03056 0.18203 0.03103 0.18124 0.03103 C 0.18033 0.03149 0.17929 0.03149 0.17838 0.03172 C 0.1776 0.03195 0.17695 0.0324 0.17604 0.0324 C 0.17148 0.03357 0.17304 0.03288 0.16796 0.0345 C 0.16744 0.03473 0.16718 0.03519 0.16666 0.03519 C 0.16119 0.03658 0.16354 0.03542 0.15937 0.03658 C 0.15846 0.03704 0.15742 0.03751 0.1565 0.03797 C 0.15585 0.03843 0.15533 0.03913 0.15468 0.03936 C 0.15403 0.03982 0.15325 0.03982 0.1526 0.04005 C 0.15208 0.04028 0.15169 0.04075 0.15104 0.04075 C 0.15052 0.04121 0.14973 0.04121 0.14921 0.04144 C 0.1483 0.0419 0.14765 0.0426 0.14687 0.04283 C 0.14518 0.04353 0.14335 0.04376 0.14166 0.04422 C 0.14114 0.04445 0.14075 0.04491 0.1401 0.04491 C 0.13958 0.04538 0.1388 0.04538 0.13828 0.04561 C 0.13749 0.04607 0.13697 0.04677 0.13619 0.047 C 0.13502 0.04746 0.1302 0.04815 0.12812 0.04908 C 0.12721 0.04954 0.12656 0.05024 0.12578 0.05047 C 0.12499 0.0507 0.12434 0.05093 0.12369 0.05116 C 0.12291 0.05163 0.12213 0.05209 0.12135 0.05255 L 0.119 0.05394 C 0.11874 0.05417 0.11835 0.05464 0.11796 0.05464 L 0.11562 0.05533 C 0.11262 0.05788 0.11536 0.05603 0.11197 0.05741 C 0.11119 0.05788 0.11041 0.05834 0.10963 0.0588 L 0.10859 0.0595 C 0.10885 0.06019 0.10885 0.06135 0.10937 0.06158 C 0.10989 0.06251 0.11223 0.06343 0.11328 0.06366 L 0.15572 0.06297 C 0.15637 0.06297 0.15677 0.06251 0.15729 0.06228 C 0.16445 0.06089 0.15963 0.06251 0.16484 0.06089 C 0.16549 0.06089 0.16614 0.06065 0.16666 0.06019 C 0.16731 0.06019 0.1677 0.05973 0.16822 0.0595 C 0.17512 0.05765 0.172 0.0588 0.17812 0.05741 C 0.17903 0.05741 0.17994 0.05718 0.18072 0.05672 C 0.18164 0.05672 0.18229 0.05626 0.18307 0.05603 C 0.18476 0.05579 0.18645 0.05556 0.18828 0.05533 C 0.19322 0.05255 0.19114 0.05348 0.20234 0.05325 L 0.23671 0.05394 C 0.23749 0.05417 0.23828 0.0544 0.23906 0.05464 C 0.23945 0.0551 0.23971 0.05579 0.2401 0.05603 C 0.24049 0.05649 0.24088 0.05649 0.2414 0.05672 C 0.24166 0.05741 0.24218 0.05811 0.24244 0.0588 C 0.24374 0.06158 0.24387 0.0632 0.24296 0.06714 C 0.2427 0.06829 0.24192 0.06829 0.2414 0.06853 C 0.24023 0.06945 0.23932 0.06968 0.23828 0.06991 C 0.2358 0.07223 0.23762 0.07084 0.23515 0.072 C 0.23463 0.07223 0.23437 0.07269 0.23385 0.07269 C 0.23242 0.07315 0.23072 0.07315 0.22916 0.07339 C 0.22786 0.07408 0.22695 0.07431 0.22578 0.07478 C 0.22525 0.07501 0.22499 0.07547 0.22447 0.07547 C 0.22291 0.07593 0.22109 0.07593 0.21953 0.07616 C 0.21666 0.07755 0.219 0.07663 0.2151 0.07755 C 0.20807 0.07964 0.21275 0.07871 0.20494 0.07964 C 0.20364 0.0801 0.20247 0.08079 0.20104 0.08103 C 0.20025 0.08126 0.19921 0.08149 0.19843 0.08172 C 0.19726 0.08218 0.19635 0.08265 0.19531 0.08311 L 0.19218 0.0845 L 0.18906 0.08589 C 0.18854 0.08612 0.18684 0.08681 0.18619 0.08728 C 0.1858 0.08774 0.18554 0.08843 0.18515 0.08866 C 0.1845 0.08913 0.18372 0.08913 0.18307 0.08936 C 0.18229 0.08982 0.1815 0.09028 0.18072 0.09075 C 0.18046 0.09098 0.18007 0.09144 0.17968 0.09144 C 0.1789 0.09167 0.17825 0.0919 0.1776 0.09214 C 0.17682 0.0926 0.17525 0.09353 0.17525 0.09353 C 0.17499 0.09399 0.1746 0.09468 0.17421 0.09491 C 0.17382 0.09538 0.1733 0.09538 0.17291 0.09561 C 0.17226 0.09607 0.17161 0.09653 0.17109 0.097 C 0.17018 0.09792 0.16953 0.09885 0.16874 0.09978 L 0.16744 0.10116 C 0.1677 0.10325 0.16731 0.10579 0.16796 0.10741 C 0.16822 0.10857 0.16914 0.10811 0.16979 0.10811 C 0.17512 0.10811 0.1802 0.10765 0.18541 0.10741 C 0.1927 0.10533 0.1802 0.10903 0.19296 0.10603 C 0.19335 0.10603 0.19361 0.10556 0.194 0.10533 C 0.19583 0.1051 0.19765 0.10487 0.19947 0.10464 L 0.20703 0.10394 L 0.21354 0.10325 C 0.21458 0.10302 0.21536 0.10278 0.2164 0.10255 C 0.22721 0.10116 0.22096 0.10302 0.22656 0.10116 C 0.22955 0.09954 0.22669 0.10093 0.23307 0.09978 C 0.23385 0.09978 0.23736 0.09885 0.23828 0.09839 C 0.2388 0.09839 0.23919 0.09792 0.23984 0.09769 C 0.24153 0.09746 0.24348 0.09723 0.24531 0.097 C 0.24635 0.09653 0.24726 0.09584 0.24843 0.09561 C 0.26471 0.09422 0.31497 0.09561 0.31822 0.09561 C 0.31979 0.0963 0.322 0.097 0.32343 0.09769 C 0.32369 0.09792 0.32421 0.09815 0.32447 0.09839 C 0.32525 0.09885 0.32578 0.09954 0.32656 0.09978 C 0.32708 0.10024 0.32786 0.10024 0.32838 0.10047 C 0.32903 0.1007 0.32955 0.10093 0.32994 0.10116 C 0.33398 0.10348 0.33072 0.10209 0.33437 0.10325 C 0.33645 0.10603 0.33476 0.1044 0.33854 0.10533 C 0.33919 0.10556 0.33958 0.10603 0.3401 0.10603 C 0.34101 0.10649 0.34192 0.10649 0.34296 0.10672 C 0.34635 0.1088 0.34114 0.10603 0.34921 0.10811 C 0.34999 0.10834 0.35065 0.10927 0.35156 0.1095 C 0.35221 0.10996 0.35312 0.10996 0.3539 0.11019 C 0.35442 0.11042 0.35494 0.11065 0.35546 0.11089 C 0.35572 0.11135 0.35624 0.11181 0.3565 0.11228 C 0.35716 0.11366 0.35755 0.11505 0.35807 0.11644 C 0.35833 0.11714 0.35872 0.11783 0.35885 0.11853 C 0.35937 0.11968 0.35963 0.12107 0.36015 0.122 C 0.3608 0.12408 0.36119 0.12686 0.36249 0.12755 L 0.36484 0.12894 C 0.36601 0.12987 0.36549 0.12964 0.3664 0.12964 " pathEditMode="relative" ptsTypes="AAAAAAAAAAAAAAAAAAAAAAAAAAAAAAAAAAAAAAAAAAAAAAAAAAAAAAAAAAAAAAAAAAAAAAAAAAAAAAAAAAAAAAAAAAAAAAAAAAAAAAAAAAAAAAAAAAAAAAAAAAAAAAAAAAAA">
                                      <p:cBhvr>
                                        <p:cTn id="17" dur="2000" fill="hold"/>
                                        <p:tgtEl>
                                          <p:spTgt spid="13"/>
                                        </p:tgtEl>
                                        <p:attrNameLst>
                                          <p:attrName>ppt_x</p:attrName>
                                          <p:attrName>ppt_y</p:attrName>
                                        </p:attrNameLst>
                                      </p:cBhvr>
                                    </p:animMotion>
                                  </p:childTnLst>
                                </p:cTn>
                              </p:par>
                            </p:childTnLst>
                          </p:cTn>
                        </p:par>
                        <p:par>
                          <p:cTn id="18" fill="hold">
                            <p:stCondLst>
                              <p:cond delay="3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388452" y="2826687"/>
            <a:ext cx="7177349" cy="1477328"/>
          </a:xfrm>
          <a:prstGeom prst="rect">
            <a:avLst/>
          </a:prstGeom>
          <a:noFill/>
        </p:spPr>
        <p:txBody>
          <a:bodyPr wrap="none" rtlCol="0">
            <a:spAutoFit/>
          </a:bodyPr>
          <a:lstStyle>
            <a:defPPr>
              <a:defRPr lang="zh-CN"/>
            </a:defPPr>
            <a:lvl1pPr algn="ctr">
              <a:defRPr sz="6000" b="1">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sz="9000" dirty="0"/>
              <a:t>Background</a:t>
            </a:r>
            <a:endParaRPr lang="zh-CN" altLang="en-US" sz="9000" dirty="0"/>
          </a:p>
        </p:txBody>
      </p:sp>
      <p:sp>
        <p:nvSpPr>
          <p:cNvPr id="4" name="矩形 3"/>
          <p:cNvSpPr/>
          <p:nvPr/>
        </p:nvSpPr>
        <p:spPr>
          <a:xfrm>
            <a:off x="8943892" y="4812969"/>
            <a:ext cx="2286000" cy="50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81342" y="492805"/>
            <a:ext cx="2220737" cy="2220737"/>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0" spc="-150" dirty="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01</a:t>
            </a:r>
            <a:endParaRPr lang="zh-CN" altLang="en-US" sz="8000" spc="-150" dirty="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38" name="椭圆 37"/>
          <p:cNvSpPr/>
          <p:nvPr/>
        </p:nvSpPr>
        <p:spPr>
          <a:xfrm>
            <a:off x="438380" y="349843"/>
            <a:ext cx="2506663" cy="2506663"/>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Effect transition="in" filter="fade">
                                      <p:cBhvr>
                                        <p:cTn id="15" dur="1000"/>
                                        <p:tgtEl>
                                          <p:spTgt spid="37"/>
                                        </p:tgtEl>
                                      </p:cBhvr>
                                    </p:animEffect>
                                  </p:childTnLst>
                                </p:cTn>
                              </p:par>
                              <p:par>
                                <p:cTn id="16" presetID="8" presetClass="emph" presetSubtype="0" fill="hold" grpId="1" nodeType="withEffect">
                                  <p:stCondLst>
                                    <p:cond delay="0"/>
                                  </p:stCondLst>
                                  <p:childTnLst>
                                    <p:animRot by="5400000">
                                      <p:cBhvr>
                                        <p:cTn id="17" dur="3000" fill="hold"/>
                                        <p:tgtEl>
                                          <p:spTgt spid="38"/>
                                        </p:tgtEl>
                                        <p:attrNameLst>
                                          <p:attrName>r</p:attrName>
                                        </p:attrNameLst>
                                      </p:cBhvr>
                                    </p:animRot>
                                  </p:childTnLst>
                                </p:cTn>
                              </p:par>
                              <p:par>
                                <p:cTn id="18" presetID="53" presetClass="entr" presetSubtype="16"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1000" fill="hold"/>
                                        <p:tgtEl>
                                          <p:spTgt spid="38"/>
                                        </p:tgtEl>
                                        <p:attrNameLst>
                                          <p:attrName>ppt_w</p:attrName>
                                        </p:attrNameLst>
                                      </p:cBhvr>
                                      <p:tavLst>
                                        <p:tav tm="0">
                                          <p:val>
                                            <p:fltVal val="0"/>
                                          </p:val>
                                        </p:tav>
                                        <p:tav tm="100000">
                                          <p:val>
                                            <p:strVal val="#ppt_w"/>
                                          </p:val>
                                        </p:tav>
                                      </p:tavLst>
                                    </p:anim>
                                    <p:anim calcmode="lin" valueType="num">
                                      <p:cBhvr>
                                        <p:cTn id="21" dur="1000" fill="hold"/>
                                        <p:tgtEl>
                                          <p:spTgt spid="38"/>
                                        </p:tgtEl>
                                        <p:attrNameLst>
                                          <p:attrName>ppt_h</p:attrName>
                                        </p:attrNameLst>
                                      </p:cBhvr>
                                      <p:tavLst>
                                        <p:tav tm="0">
                                          <p:val>
                                            <p:fltVal val="0"/>
                                          </p:val>
                                        </p:tav>
                                        <p:tav tm="100000">
                                          <p:val>
                                            <p:strVal val="#ppt_h"/>
                                          </p:val>
                                        </p:tav>
                                      </p:tavLst>
                                    </p:anim>
                                    <p:animEffect transition="in" filter="fade">
                                      <p:cBhvr>
                                        <p:cTn id="22" dur="1000"/>
                                        <p:tgtEl>
                                          <p:spTgt spid="38"/>
                                        </p:tgtEl>
                                      </p:cBhvr>
                                    </p:animEffect>
                                  </p:childTnLst>
                                </p:cTn>
                              </p:par>
                              <p:par>
                                <p:cTn id="23" presetID="12" presetClass="entr" presetSubtype="8" fill="hold" grpId="0" nodeType="with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1000"/>
                                        <p:tgtEl>
                                          <p:spTgt spid="39"/>
                                        </p:tgtEl>
                                        <p:attrNameLst>
                                          <p:attrName>ppt_x</p:attrName>
                                        </p:attrNameLst>
                                      </p:cBhvr>
                                      <p:tavLst>
                                        <p:tav tm="0">
                                          <p:val>
                                            <p:strVal val="#ppt_x-#ppt_w*1.125000"/>
                                          </p:val>
                                        </p:tav>
                                        <p:tav tm="100000">
                                          <p:val>
                                            <p:strVal val="#ppt_x"/>
                                          </p:val>
                                        </p:tav>
                                      </p:tavLst>
                                    </p:anim>
                                    <p:animEffect transition="in" filter="wipe(right)">
                                      <p:cBhvr>
                                        <p:cTn id="26" dur="1000"/>
                                        <p:tgtEl>
                                          <p:spTgt spid="39"/>
                                        </p:tgtEl>
                                      </p:cBhvr>
                                    </p:animEffect>
                                  </p:childTnLst>
                                </p:cTn>
                              </p:par>
                              <p:par>
                                <p:cTn id="27" presetID="22" presetClass="entr" presetSubtype="8" fill="hold" grpId="0" nodeType="withEffect">
                                  <p:stCondLst>
                                    <p:cond delay="200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 grpId="0" animBg="1"/>
      <p:bldP spid="37" grpId="0" animBg="1"/>
      <p:bldP spid="37" grpId="1" animBg="1"/>
      <p:bldP spid="38" grpId="0" animBg="1"/>
      <p:bldP spid="38" grpId="1" animBg="1"/>
      <p:bldP spid="38"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292019" y="1046444"/>
            <a:ext cx="2389500" cy="553998"/>
          </a:xfrm>
          <a:prstGeom prst="rect">
            <a:avLst/>
          </a:prstGeom>
          <a:noFill/>
        </p:spPr>
        <p:txBody>
          <a:bodyPr wrap="none" rtlCol="0">
            <a:spAutoFit/>
          </a:bodyPr>
          <a:lstStyle>
            <a:defPPr>
              <a:defRPr lang="zh-CN"/>
            </a:defPPr>
            <a:lvl1pPr algn="ctr">
              <a:defRPr sz="2800">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sz="3000" dirty="0">
                <a:ln w="12700">
                  <a:solidFill>
                    <a:srgbClr val="FE808E"/>
                  </a:solidFill>
                </a:ln>
                <a:blipFill>
                  <a:blip r:embed="rId2"/>
                  <a:stretch>
                    <a:fillRect/>
                  </a:stretch>
                </a:blipFill>
              </a:rPr>
              <a:t>Background</a:t>
            </a:r>
            <a:endParaRPr lang="zh-CN" altLang="en-US" sz="3000" dirty="0">
              <a:ln w="12700">
                <a:solidFill>
                  <a:srgbClr val="FE808E"/>
                </a:solidFill>
              </a:ln>
              <a:blipFill>
                <a:blip r:embed="rId2"/>
                <a:stretch>
                  <a:fillRect/>
                </a:stretch>
              </a:blipFill>
            </a:endParaRPr>
          </a:p>
        </p:txBody>
      </p:sp>
      <p:sp>
        <p:nvSpPr>
          <p:cNvPr id="21" name="矩形 20"/>
          <p:cNvSpPr/>
          <p:nvPr/>
        </p:nvSpPr>
        <p:spPr>
          <a:xfrm>
            <a:off x="1105231" y="2019344"/>
            <a:ext cx="9811910" cy="4524315"/>
          </a:xfrm>
          <a:prstGeom prst="rect">
            <a:avLst/>
          </a:prstGeom>
        </p:spPr>
        <p:txBody>
          <a:bodyPr wrap="square">
            <a:spAutoFit/>
          </a:bodyPr>
          <a:lstStyle/>
          <a:p>
            <a:r>
              <a:rPr lang="en-US" altLang="zh-CN" sz="2400" dirty="0">
                <a:solidFill>
                  <a:schemeClr val="bg1">
                    <a:lumMod val="75000"/>
                  </a:schemeClr>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Since entering the twenty-first world, the development of science and technology in the world has been very rapid, and there has been a rapid development in the film industry. </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rPr>
              <a:t>         The number and types of movies have been constantly increasing, the grade has increased, the number of people has increased, and the mode of diversification. </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rPr>
              <a:t>        These changes directly lead to the difficulty of the management of the film and television city gradually increased, and the design and production of a suite of modern film industry has been made. </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rPr>
              <a:t>       The film city management system of the industry has become a very practical and valuable work needed by the reality</a:t>
            </a:r>
            <a:r>
              <a:rPr lang="en-US" altLang="zh-CN" sz="2400" dirty="0">
                <a:solidFill>
                  <a:schemeClr val="bg1">
                    <a:lumMod val="75000"/>
                  </a:schemeClr>
                </a:solidFill>
                <a:latin typeface="微软雅黑" panose="020B0503020204020204" pitchFamily="34" charset="-122"/>
                <a:ea typeface="微软雅黑" panose="020B0503020204020204" pitchFamily="34" charset="-122"/>
              </a:rPr>
              <a:t>. </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7"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616181" y="332757"/>
            <a:ext cx="1036410" cy="9906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Right)">
                                      <p:cBhvr>
                                        <p:cTn id="7" dur="750"/>
                                        <p:tgtEl>
                                          <p:spTgt spid="20"/>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strips(downRight)">
                                      <p:cBhvr>
                                        <p:cTn id="11" dur="750"/>
                                        <p:tgtEl>
                                          <p:spTgt spid="21"/>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93539" y="2753947"/>
            <a:ext cx="7477496" cy="1477328"/>
          </a:xfrm>
          <a:prstGeom prst="rect">
            <a:avLst/>
          </a:prstGeom>
          <a:noFill/>
        </p:spPr>
        <p:txBody>
          <a:bodyPr wrap="none" rtlCol="0">
            <a:spAutoFit/>
          </a:bodyPr>
          <a:lstStyle>
            <a:defPPr>
              <a:defRPr lang="zh-CN"/>
            </a:defPPr>
            <a:lvl1pPr algn="ctr">
              <a:defRPr sz="6000" b="1">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sz="9000" dirty="0"/>
              <a:t>Introduction</a:t>
            </a:r>
            <a:endParaRPr lang="zh-CN" altLang="en-US" sz="9000" dirty="0"/>
          </a:p>
        </p:txBody>
      </p:sp>
      <p:sp>
        <p:nvSpPr>
          <p:cNvPr id="4" name="矩形 3"/>
          <p:cNvSpPr/>
          <p:nvPr/>
        </p:nvSpPr>
        <p:spPr>
          <a:xfrm>
            <a:off x="9572045" y="4916336"/>
            <a:ext cx="2286000" cy="50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85669" y="704517"/>
            <a:ext cx="2220737" cy="2220737"/>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02</a:t>
            </a:r>
            <a:endParaRPr lang="zh-CN" altLang="en-US" sz="8000" spc="-15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38" name="椭圆 37"/>
          <p:cNvSpPr/>
          <p:nvPr/>
        </p:nvSpPr>
        <p:spPr>
          <a:xfrm>
            <a:off x="442705" y="561553"/>
            <a:ext cx="2506663" cy="2506663"/>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Effect transition="in" filter="fade">
                                      <p:cBhvr>
                                        <p:cTn id="15" dur="1000"/>
                                        <p:tgtEl>
                                          <p:spTgt spid="37"/>
                                        </p:tgtEl>
                                      </p:cBhvr>
                                    </p:animEffect>
                                  </p:childTnLst>
                                </p:cTn>
                              </p:par>
                              <p:par>
                                <p:cTn id="16" presetID="8" presetClass="emph" presetSubtype="0" fill="hold" grpId="1" nodeType="withEffect">
                                  <p:stCondLst>
                                    <p:cond delay="0"/>
                                  </p:stCondLst>
                                  <p:childTnLst>
                                    <p:animRot by="5400000">
                                      <p:cBhvr>
                                        <p:cTn id="17" dur="3000" fill="hold"/>
                                        <p:tgtEl>
                                          <p:spTgt spid="38"/>
                                        </p:tgtEl>
                                        <p:attrNameLst>
                                          <p:attrName>r</p:attrName>
                                        </p:attrNameLst>
                                      </p:cBhvr>
                                    </p:animRot>
                                  </p:childTnLst>
                                </p:cTn>
                              </p:par>
                              <p:par>
                                <p:cTn id="18" presetID="53" presetClass="entr" presetSubtype="16"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1000" fill="hold"/>
                                        <p:tgtEl>
                                          <p:spTgt spid="38"/>
                                        </p:tgtEl>
                                        <p:attrNameLst>
                                          <p:attrName>ppt_w</p:attrName>
                                        </p:attrNameLst>
                                      </p:cBhvr>
                                      <p:tavLst>
                                        <p:tav tm="0">
                                          <p:val>
                                            <p:fltVal val="0"/>
                                          </p:val>
                                        </p:tav>
                                        <p:tav tm="100000">
                                          <p:val>
                                            <p:strVal val="#ppt_w"/>
                                          </p:val>
                                        </p:tav>
                                      </p:tavLst>
                                    </p:anim>
                                    <p:anim calcmode="lin" valueType="num">
                                      <p:cBhvr>
                                        <p:cTn id="21" dur="1000" fill="hold"/>
                                        <p:tgtEl>
                                          <p:spTgt spid="38"/>
                                        </p:tgtEl>
                                        <p:attrNameLst>
                                          <p:attrName>ppt_h</p:attrName>
                                        </p:attrNameLst>
                                      </p:cBhvr>
                                      <p:tavLst>
                                        <p:tav tm="0">
                                          <p:val>
                                            <p:fltVal val="0"/>
                                          </p:val>
                                        </p:tav>
                                        <p:tav tm="100000">
                                          <p:val>
                                            <p:strVal val="#ppt_h"/>
                                          </p:val>
                                        </p:tav>
                                      </p:tavLst>
                                    </p:anim>
                                    <p:animEffect transition="in" filter="fade">
                                      <p:cBhvr>
                                        <p:cTn id="22" dur="1000"/>
                                        <p:tgtEl>
                                          <p:spTgt spid="38"/>
                                        </p:tgtEl>
                                      </p:cBhvr>
                                    </p:animEffect>
                                  </p:childTnLst>
                                </p:cTn>
                              </p:par>
                              <p:par>
                                <p:cTn id="23" presetID="12" presetClass="entr" presetSubtype="8" fill="hold" grpId="0" nodeType="with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1000"/>
                                        <p:tgtEl>
                                          <p:spTgt spid="39"/>
                                        </p:tgtEl>
                                        <p:attrNameLst>
                                          <p:attrName>ppt_x</p:attrName>
                                        </p:attrNameLst>
                                      </p:cBhvr>
                                      <p:tavLst>
                                        <p:tav tm="0">
                                          <p:val>
                                            <p:strVal val="#ppt_x-#ppt_w*1.125000"/>
                                          </p:val>
                                        </p:tav>
                                        <p:tav tm="100000">
                                          <p:val>
                                            <p:strVal val="#ppt_x"/>
                                          </p:val>
                                        </p:tav>
                                      </p:tavLst>
                                    </p:anim>
                                    <p:animEffect transition="in" filter="wipe(right)">
                                      <p:cBhvr>
                                        <p:cTn id="26" dur="1000"/>
                                        <p:tgtEl>
                                          <p:spTgt spid="39"/>
                                        </p:tgtEl>
                                      </p:cBhvr>
                                    </p:animEffect>
                                  </p:childTnLst>
                                </p:cTn>
                              </p:par>
                              <p:par>
                                <p:cTn id="27" presetID="22" presetClass="entr" presetSubtype="8" fill="hold" grpId="0" nodeType="withEffect">
                                  <p:stCondLst>
                                    <p:cond delay="200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 grpId="0" animBg="1"/>
      <p:bldP spid="37" grpId="0" animBg="1"/>
      <p:bldP spid="37" grpId="1" animBg="1"/>
      <p:bldP spid="38" grpId="0" animBg="1"/>
      <p:bldP spid="38" grpId="1" animBg="1"/>
      <p:bldP spid="38"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六边形 43"/>
          <p:cNvSpPr/>
          <p:nvPr/>
        </p:nvSpPr>
        <p:spPr bwMode="auto">
          <a:xfrm>
            <a:off x="6708686" y="3146456"/>
            <a:ext cx="2043059" cy="1762003"/>
          </a:xfrm>
          <a:prstGeom prst="hexagon">
            <a:avLst/>
          </a:prstGeom>
          <a:blipFill>
            <a:blip r:embed="rId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3485">
              <a:defRPr/>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5" name="六边形 44"/>
          <p:cNvSpPr/>
          <p:nvPr/>
        </p:nvSpPr>
        <p:spPr bwMode="auto">
          <a:xfrm>
            <a:off x="3324240" y="3148259"/>
            <a:ext cx="2043059" cy="1760200"/>
          </a:xfrm>
          <a:prstGeom prst="hexagon">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3485">
              <a:defRPr/>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6" name="六边形 45"/>
          <p:cNvSpPr/>
          <p:nvPr/>
        </p:nvSpPr>
        <p:spPr bwMode="auto">
          <a:xfrm>
            <a:off x="5016463" y="2189739"/>
            <a:ext cx="2043059" cy="1760200"/>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3485">
              <a:defRPr/>
            </a:pPr>
            <a:endParaRPr lang="zh-CN" altLang="en-US" sz="3200">
              <a:solidFill>
                <a:schemeClr val="accent2"/>
              </a:solidFill>
              <a:latin typeface="微软雅黑" panose="020B0503020204020204" pitchFamily="34" charset="-122"/>
              <a:ea typeface="微软雅黑" panose="020B0503020204020204" pitchFamily="34" charset="-122"/>
            </a:endParaRPr>
          </a:p>
        </p:txBody>
      </p:sp>
      <p:sp>
        <p:nvSpPr>
          <p:cNvPr id="51" name="矩形 50"/>
          <p:cNvSpPr/>
          <p:nvPr/>
        </p:nvSpPr>
        <p:spPr>
          <a:xfrm>
            <a:off x="1957625" y="5637670"/>
            <a:ext cx="2980274" cy="276999"/>
          </a:xfrm>
          <a:prstGeom prst="rect">
            <a:avLst/>
          </a:prstGeom>
        </p:spPr>
        <p:txBody>
          <a:bodyPr wrap="square">
            <a:spAutoFit/>
          </a:bodyPr>
          <a:lstStyle/>
          <a:p>
            <a:endParaRPr lang="en-US" altLang="zh-CN" sz="1200" dirty="0">
              <a:solidFill>
                <a:schemeClr val="bg1">
                  <a:lumMod val="85000"/>
                </a:schemeClr>
              </a:solidFill>
              <a:latin typeface="微软雅黑 Light" panose="020B0502040204020203" pitchFamily="34" charset="-122"/>
              <a:ea typeface="微软雅黑 Light" panose="020B0502040204020203" pitchFamily="34" charset="-122"/>
            </a:endParaRPr>
          </a:p>
        </p:txBody>
      </p:sp>
      <p:sp>
        <p:nvSpPr>
          <p:cNvPr id="53" name="文本框 52"/>
          <p:cNvSpPr txBox="1"/>
          <p:nvPr/>
        </p:nvSpPr>
        <p:spPr>
          <a:xfrm>
            <a:off x="7451826" y="5468568"/>
            <a:ext cx="1861407" cy="707886"/>
          </a:xfrm>
          <a:prstGeom prst="rect">
            <a:avLst/>
          </a:prstGeom>
          <a:noFill/>
        </p:spPr>
        <p:txBody>
          <a:bodyPr wrap="none" rtlCol="0">
            <a:spAutoFit/>
          </a:bodyPr>
          <a:lstStyle>
            <a:defPPr>
              <a:defRPr lang="zh-CN"/>
            </a:defPPr>
            <a:lvl1pPr>
              <a:defRPr sz="2600">
                <a:ln w="12700">
                  <a:solidFill>
                    <a:schemeClr val="bg1"/>
                  </a:solidFill>
                </a:ln>
                <a:blipFill>
                  <a:blip r:embed="rId4"/>
                  <a:stretch>
                    <a:fillRect/>
                  </a:stretch>
                </a:blipFill>
                <a:latin typeface="微软雅黑" panose="020B0503020204020204" pitchFamily="34" charset="-122"/>
                <a:ea typeface="微软雅黑" panose="020B0503020204020204" pitchFamily="34" charset="-122"/>
              </a:defRPr>
            </a:lvl1pPr>
          </a:lstStyle>
          <a:p>
            <a:r>
              <a:rPr lang="en-US" altLang="zh-CN" sz="4000" dirty="0">
                <a:ln w="12700">
                  <a:solidFill>
                    <a:srgbClr val="FDFF81"/>
                  </a:solidFill>
                </a:ln>
                <a:blipFill>
                  <a:blip r:embed="rId5"/>
                  <a:stretch>
                    <a:fillRect/>
                  </a:stretch>
                </a:blipFill>
              </a:rPr>
              <a:t>Lemon</a:t>
            </a:r>
            <a:endParaRPr lang="zh-CN" altLang="en-US" sz="4000" dirty="0">
              <a:ln w="12700">
                <a:solidFill>
                  <a:srgbClr val="FDFF81"/>
                </a:solidFill>
              </a:ln>
              <a:blipFill>
                <a:blip r:embed="rId5"/>
                <a:stretch>
                  <a:fillRect/>
                </a:stretch>
              </a:blipFill>
            </a:endParaRPr>
          </a:p>
        </p:txBody>
      </p:sp>
      <p:sp>
        <p:nvSpPr>
          <p:cNvPr id="54" name="矩形 53"/>
          <p:cNvSpPr/>
          <p:nvPr/>
        </p:nvSpPr>
        <p:spPr>
          <a:xfrm>
            <a:off x="7497227" y="5914669"/>
            <a:ext cx="2980274" cy="276999"/>
          </a:xfrm>
          <a:prstGeom prst="rect">
            <a:avLst/>
          </a:prstGeom>
        </p:spPr>
        <p:txBody>
          <a:bodyPr wrap="square">
            <a:spAutoFit/>
          </a:bodyPr>
          <a:lstStyle/>
          <a:p>
            <a:endParaRPr lang="en-US" altLang="zh-CN" sz="1200" dirty="0">
              <a:solidFill>
                <a:schemeClr val="bg1">
                  <a:lumMod val="85000"/>
                </a:schemeClr>
              </a:solidFill>
              <a:latin typeface="微软雅黑 Light" panose="020B0502040204020203" pitchFamily="34" charset="-122"/>
              <a:ea typeface="微软雅黑 Light" panose="020B0502040204020203" pitchFamily="34" charset="-122"/>
            </a:endParaRPr>
          </a:p>
        </p:txBody>
      </p:sp>
      <p:sp>
        <p:nvSpPr>
          <p:cNvPr id="56" name="六边形 55"/>
          <p:cNvSpPr/>
          <p:nvPr/>
        </p:nvSpPr>
        <p:spPr bwMode="auto">
          <a:xfrm>
            <a:off x="8390933" y="2189739"/>
            <a:ext cx="2043059" cy="1760200"/>
          </a:xfrm>
          <a:prstGeom prst="hexagon">
            <a:avLst/>
          </a:prstGeom>
          <a:blipFill>
            <a:blip r:embed="rId6"/>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3485">
              <a:defRPr/>
            </a:pPr>
            <a:endParaRPr lang="zh-CN" altLang="en-US" sz="3600">
              <a:solidFill>
                <a:schemeClr val="bg1"/>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008345" y="2661871"/>
            <a:ext cx="813823" cy="841967"/>
          </a:xfrm>
          <a:prstGeom prst="rect">
            <a:avLst/>
          </a:prstGeom>
        </p:spPr>
      </p:pic>
      <p:sp>
        <p:nvSpPr>
          <p:cNvPr id="59" name="六边形 58"/>
          <p:cNvSpPr/>
          <p:nvPr/>
        </p:nvSpPr>
        <p:spPr bwMode="auto">
          <a:xfrm>
            <a:off x="1651001" y="2157310"/>
            <a:ext cx="2043059" cy="1762003"/>
          </a:xfrm>
          <a:prstGeom prst="hexagon">
            <a:avLst/>
          </a:prstGeom>
          <a:blipFill>
            <a:blip r:embed="rId8"/>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3485">
              <a:defRPr/>
            </a:pPr>
            <a:endParaRPr lang="zh-CN" altLang="en-US" sz="3600">
              <a:solidFill>
                <a:schemeClr val="bg1"/>
              </a:solidFill>
              <a:latin typeface="微软雅黑" panose="020B0503020204020204" pitchFamily="34" charset="-122"/>
              <a:ea typeface="微软雅黑" panose="020B0503020204020204" pitchFamily="34" charset="-122"/>
            </a:endParaRPr>
          </a:p>
        </p:txBody>
      </p:sp>
      <p:pic>
        <p:nvPicPr>
          <p:cNvPr id="60" name="图片 5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2367940" y="2564454"/>
            <a:ext cx="644922" cy="918892"/>
          </a:xfrm>
          <a:prstGeom prst="rect">
            <a:avLst/>
          </a:prstGeom>
        </p:spPr>
      </p:pic>
      <p:sp>
        <p:nvSpPr>
          <p:cNvPr id="15"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0"/>
          <a:stretch>
            <a:fillRect/>
          </a:stretch>
        </p:blipFill>
        <p:spPr>
          <a:xfrm>
            <a:off x="765602" y="284235"/>
            <a:ext cx="960203" cy="983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p:cTn id="13" dur="500" fill="hold"/>
                                        <p:tgtEl>
                                          <p:spTgt spid="60"/>
                                        </p:tgtEl>
                                        <p:attrNameLst>
                                          <p:attrName>ppt_w</p:attrName>
                                        </p:attrNameLst>
                                      </p:cBhvr>
                                      <p:tavLst>
                                        <p:tav tm="0">
                                          <p:val>
                                            <p:fltVal val="0"/>
                                          </p:val>
                                        </p:tav>
                                        <p:tav tm="100000">
                                          <p:val>
                                            <p:strVal val="#ppt_w"/>
                                          </p:val>
                                        </p:tav>
                                      </p:tavLst>
                                    </p:anim>
                                    <p:anim calcmode="lin" valueType="num">
                                      <p:cBhvr>
                                        <p:cTn id="14" dur="500" fill="hold"/>
                                        <p:tgtEl>
                                          <p:spTgt spid="60"/>
                                        </p:tgtEl>
                                        <p:attrNameLst>
                                          <p:attrName>ppt_h</p:attrName>
                                        </p:attrNameLst>
                                      </p:cBhvr>
                                      <p:tavLst>
                                        <p:tav tm="0">
                                          <p:val>
                                            <p:fltVal val="0"/>
                                          </p:val>
                                        </p:tav>
                                        <p:tav tm="100000">
                                          <p:val>
                                            <p:strVal val="#ppt_h"/>
                                          </p:val>
                                        </p:tav>
                                      </p:tavLst>
                                    </p:anim>
                                    <p:animEffect transition="in" filter="fade">
                                      <p:cBhvr>
                                        <p:cTn id="15" dur="500"/>
                                        <p:tgtEl>
                                          <p:spTgt spid="6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fltVal val="0"/>
                                          </p:val>
                                        </p:tav>
                                        <p:tav tm="100000">
                                          <p:val>
                                            <p:strVal val="#ppt_h"/>
                                          </p:val>
                                        </p:tav>
                                      </p:tavLst>
                                    </p:anim>
                                    <p:animEffect transition="in" filter="fade">
                                      <p:cBhvr>
                                        <p:cTn id="33" dur="500"/>
                                        <p:tgtEl>
                                          <p:spTgt spid="4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p:cTn id="43" dur="500" fill="hold"/>
                                        <p:tgtEl>
                                          <p:spTgt spid="57"/>
                                        </p:tgtEl>
                                        <p:attrNameLst>
                                          <p:attrName>ppt_w</p:attrName>
                                        </p:attrNameLst>
                                      </p:cBhvr>
                                      <p:tavLst>
                                        <p:tav tm="0">
                                          <p:val>
                                            <p:fltVal val="0"/>
                                          </p:val>
                                        </p:tav>
                                        <p:tav tm="100000">
                                          <p:val>
                                            <p:strVal val="#ppt_w"/>
                                          </p:val>
                                        </p:tav>
                                      </p:tavLst>
                                    </p:anim>
                                    <p:anim calcmode="lin" valueType="num">
                                      <p:cBhvr>
                                        <p:cTn id="44" dur="500" fill="hold"/>
                                        <p:tgtEl>
                                          <p:spTgt spid="57"/>
                                        </p:tgtEl>
                                        <p:attrNameLst>
                                          <p:attrName>ppt_h</p:attrName>
                                        </p:attrNameLst>
                                      </p:cBhvr>
                                      <p:tavLst>
                                        <p:tav tm="0">
                                          <p:val>
                                            <p:fltVal val="0"/>
                                          </p:val>
                                        </p:tav>
                                        <p:tav tm="100000">
                                          <p:val>
                                            <p:strVal val="#ppt_h"/>
                                          </p:val>
                                        </p:tav>
                                      </p:tavLst>
                                    </p:anim>
                                    <p:animEffect transition="in" filter="fade">
                                      <p:cBhvr>
                                        <p:cTn id="45" dur="500"/>
                                        <p:tgtEl>
                                          <p:spTgt spid="57"/>
                                        </p:tgtEl>
                                      </p:cBhvr>
                                    </p:animEffect>
                                  </p:childTnLst>
                                </p:cTn>
                              </p:par>
                            </p:childTnLst>
                          </p:cTn>
                        </p:par>
                        <p:par>
                          <p:cTn id="46" fill="hold">
                            <p:stCondLst>
                              <p:cond delay="3500"/>
                            </p:stCondLst>
                            <p:childTnLst>
                              <p:par>
                                <p:cTn id="47" presetID="22" presetClass="entr" presetSubtype="1" fill="hold" grpId="0" nodeType="afterEffect" nodePh="1">
                                  <p:stCondLst>
                                    <p:cond delay="0"/>
                                  </p:stCondLst>
                                  <p:endCondLst>
                                    <p:cond evt="begin" delay="0">
                                      <p:tn val="47"/>
                                    </p:cond>
                                  </p:endCondLst>
                                  <p:childTnLst>
                                    <p:set>
                                      <p:cBhvr>
                                        <p:cTn id="48" dur="1" fill="hold">
                                          <p:stCondLst>
                                            <p:cond delay="0"/>
                                          </p:stCondLst>
                                        </p:cTn>
                                        <p:tgtEl>
                                          <p:spTgt spid="51"/>
                                        </p:tgtEl>
                                        <p:attrNameLst>
                                          <p:attrName>style.visibility</p:attrName>
                                        </p:attrNameLst>
                                      </p:cBhvr>
                                      <p:to>
                                        <p:strVal val="visible"/>
                                      </p:to>
                                    </p:set>
                                    <p:animEffect transition="in" filter="wipe(up)">
                                      <p:cBhvr>
                                        <p:cTn id="49" dur="500"/>
                                        <p:tgtEl>
                                          <p:spTgt spid="51"/>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left)">
                                      <p:cBhvr>
                                        <p:cTn id="53" dur="500"/>
                                        <p:tgtEl>
                                          <p:spTgt spid="53"/>
                                        </p:tgtEl>
                                      </p:cBhvr>
                                    </p:animEffect>
                                  </p:childTnLst>
                                </p:cTn>
                              </p:par>
                            </p:childTnLst>
                          </p:cTn>
                        </p:par>
                        <p:par>
                          <p:cTn id="54" fill="hold">
                            <p:stCondLst>
                              <p:cond delay="4500"/>
                            </p:stCondLst>
                            <p:childTnLst>
                              <p:par>
                                <p:cTn id="55" presetID="22" presetClass="entr" presetSubtype="1" fill="hold" grpId="0" nodeType="afterEffect" nodePh="1">
                                  <p:stCondLst>
                                    <p:cond delay="0"/>
                                  </p:stCondLst>
                                  <p:endCondLst>
                                    <p:cond evt="begin" delay="0">
                                      <p:tn val="55"/>
                                    </p:cond>
                                  </p:endCondLst>
                                  <p:childTnLst>
                                    <p:set>
                                      <p:cBhvr>
                                        <p:cTn id="56" dur="1" fill="hold">
                                          <p:stCondLst>
                                            <p:cond delay="0"/>
                                          </p:stCondLst>
                                        </p:cTn>
                                        <p:tgtEl>
                                          <p:spTgt spid="54"/>
                                        </p:tgtEl>
                                        <p:attrNameLst>
                                          <p:attrName>style.visibility</p:attrName>
                                        </p:attrNameLst>
                                      </p:cBhvr>
                                      <p:to>
                                        <p:strVal val="visible"/>
                                      </p:to>
                                    </p:set>
                                    <p:animEffect transition="in" filter="wipe(up)">
                                      <p:cBhvr>
                                        <p:cTn id="57" dur="500"/>
                                        <p:tgtEl>
                                          <p:spTgt spid="54"/>
                                        </p:tgtEl>
                                      </p:cBhvr>
                                    </p:animEffect>
                                  </p:childTnLst>
                                </p:cTn>
                              </p:par>
                            </p:childTnLst>
                          </p:cTn>
                        </p:par>
                        <p:par>
                          <p:cTn id="58" fill="hold">
                            <p:stCondLst>
                              <p:cond delay="5000"/>
                            </p:stCondLst>
                            <p:childTnLst>
                              <p:par>
                                <p:cTn id="59" presetID="10"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51" grpId="0"/>
      <p:bldP spid="53" grpId="0"/>
      <p:bldP spid="54" grpId="0"/>
      <p:bldP spid="56" grpId="0" animBg="1"/>
      <p:bldP spid="59"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805777" y="788746"/>
            <a:ext cx="2313197" cy="523220"/>
          </a:xfrm>
          <a:prstGeom prst="rect">
            <a:avLst/>
          </a:prstGeom>
          <a:noFill/>
        </p:spPr>
        <p:txBody>
          <a:bodyPr wrap="none" rtlCol="0">
            <a:spAutoFit/>
          </a:bodyPr>
          <a:lstStyle>
            <a:defPPr>
              <a:defRPr lang="zh-CN"/>
            </a:defPPr>
            <a:lvl1pPr algn="ctr">
              <a:defRPr sz="2800">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dirty="0">
                <a:ln w="12700">
                  <a:solidFill>
                    <a:srgbClr val="FFCA74"/>
                  </a:solidFill>
                </a:ln>
                <a:blipFill>
                  <a:blip r:embed="rId2"/>
                  <a:stretch>
                    <a:fillRect/>
                  </a:stretch>
                </a:blipFill>
              </a:rPr>
              <a:t>Introduction</a:t>
            </a:r>
            <a:endParaRPr lang="zh-CN" altLang="en-US" dirty="0">
              <a:ln w="12700">
                <a:solidFill>
                  <a:srgbClr val="FFCA74"/>
                </a:solidFill>
              </a:ln>
              <a:blipFill>
                <a:blip r:embed="rId2"/>
                <a:stretch>
                  <a:fillRect/>
                </a:stretch>
              </a:blipFill>
            </a:endParaRPr>
          </a:p>
        </p:txBody>
      </p:sp>
      <p:sp>
        <p:nvSpPr>
          <p:cNvPr id="9" name="文本框 8"/>
          <p:cNvSpPr txBox="1"/>
          <p:nvPr/>
        </p:nvSpPr>
        <p:spPr>
          <a:xfrm>
            <a:off x="747423" y="1311966"/>
            <a:ext cx="11020507" cy="5262979"/>
          </a:xfrm>
          <a:prstGeom prst="rect">
            <a:avLst/>
          </a:prstGeom>
          <a:noFill/>
        </p:spPr>
        <p:txBody>
          <a:bodyPr wrap="square" rtlCol="0">
            <a:spAutoFit/>
          </a:bodyPr>
          <a:lstStyle/>
          <a:p>
            <a:pPr marL="171450" indent="-171450">
              <a:buFont typeface="Wingdings" panose="05000000000000000000" pitchFamily="2" charset="2"/>
              <a:buChar char="l"/>
            </a:pPr>
            <a:r>
              <a:rPr lang="en-US" altLang="zh-CN" sz="2400" dirty="0">
                <a:solidFill>
                  <a:schemeClr val="bg1"/>
                </a:solidFill>
                <a:latin typeface="微软雅黑" panose="020B0503020204020204" pitchFamily="34" charset="-122"/>
                <a:ea typeface="微软雅黑" panose="020B0503020204020204" pitchFamily="34" charset="-122"/>
              </a:rPr>
              <a:t>     This system is a project thesis based on the function of the whole movie ticket booking system and its realization. This movie ticket selling system realizes the functions of e-commerce from the first step of commodity management to the second step of commodity classification and inquiry, to the function of shopping cart in the whole process, the processing of user orders in the background, and the whole system administrator.</a:t>
            </a:r>
            <a:endParaRPr lang="en-US" altLang="zh-CN" sz="2400" dirty="0">
              <a:solidFill>
                <a:schemeClr val="bg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en-US" altLang="zh-CN" sz="2400" dirty="0">
                <a:solidFill>
                  <a:schemeClr val="bg1"/>
                </a:solidFill>
                <a:latin typeface="微软雅黑" panose="020B0503020204020204" pitchFamily="34" charset="-122"/>
                <a:ea typeface="微软雅黑" panose="020B0503020204020204" pitchFamily="34" charset="-122"/>
              </a:rPr>
              <a:t>      It can give full play to information exchange and commodity trading between users and businesses on the Internet. Throughout the whole movie ticket booking system, because of the convenient operation and universality of the network, it can make the whole system simple and convenient. It is also very simple to operate. It is easy to use by both businesses and users. At the same time, it also facilitates the communication between businesses and users</a:t>
            </a:r>
            <a:r>
              <a:rPr lang="en-US" altLang="zh-CN" sz="1200" dirty="0">
                <a:solidFill>
                  <a:schemeClr val="bg1">
                    <a:lumMod val="75000"/>
                  </a:schemeClr>
                </a:solidFill>
                <a:latin typeface="微软雅黑" panose="020B0503020204020204" pitchFamily="34" charset="-122"/>
                <a:ea typeface="微软雅黑" panose="020B0503020204020204" pitchFamily="34" charset="-122"/>
              </a:rPr>
              <a:t>. </a:t>
            </a:r>
            <a:endParaRPr lang="zh-CN" altLang="en-US" sz="12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19"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a:stretch>
            <a:fillRect/>
          </a:stretch>
        </p:blipFill>
        <p:spPr>
          <a:xfrm>
            <a:off x="654284" y="181233"/>
            <a:ext cx="960203" cy="983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082382" y="3059072"/>
            <a:ext cx="7682039" cy="1477328"/>
          </a:xfrm>
          <a:prstGeom prst="rect">
            <a:avLst/>
          </a:prstGeom>
          <a:noFill/>
        </p:spPr>
        <p:txBody>
          <a:bodyPr wrap="none" rtlCol="0">
            <a:spAutoFit/>
          </a:bodyPr>
          <a:lstStyle>
            <a:defPPr>
              <a:defRPr lang="zh-CN"/>
            </a:defPPr>
            <a:lvl1pPr algn="ctr">
              <a:defRPr sz="6000" b="1">
                <a:ln w="12700">
                  <a:solidFill>
                    <a:schemeClr val="bg1"/>
                  </a:solidFill>
                </a:ln>
                <a:blipFill>
                  <a:blip r:embed="rId1"/>
                  <a:stretch>
                    <a:fillRect/>
                  </a:stretch>
                </a:blipFill>
                <a:latin typeface="微软雅黑" panose="020B0503020204020204" pitchFamily="34" charset="-122"/>
                <a:ea typeface="微软雅黑" panose="020B0503020204020204" pitchFamily="34" charset="-122"/>
              </a:defRPr>
            </a:lvl1pPr>
          </a:lstStyle>
          <a:p>
            <a:r>
              <a:rPr lang="en-US" altLang="zh-CN" sz="9000" dirty="0" err="1"/>
              <a:t>Requierment</a:t>
            </a:r>
            <a:endParaRPr lang="zh-CN" altLang="en-US" sz="9000" dirty="0"/>
          </a:p>
        </p:txBody>
      </p:sp>
      <p:sp>
        <p:nvSpPr>
          <p:cNvPr id="4" name="矩形 3"/>
          <p:cNvSpPr/>
          <p:nvPr/>
        </p:nvSpPr>
        <p:spPr>
          <a:xfrm>
            <a:off x="8808720" y="4964044"/>
            <a:ext cx="2286000" cy="50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35846" y="696566"/>
            <a:ext cx="2220737" cy="2220737"/>
          </a:xfrm>
          <a:prstGeom prst="ellipse">
            <a:avLst/>
          </a:prstGeom>
          <a:blipFill>
            <a:blip r:embed="rId3"/>
            <a:stretch>
              <a:fillRect/>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8000" spc="-150" dirty="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rPr>
              <a:t>03</a:t>
            </a:r>
            <a:endParaRPr lang="zh-CN" altLang="en-US" sz="8000" spc="-150" dirty="0">
              <a:solidFill>
                <a:schemeClr val="tx1">
                  <a:lumMod val="85000"/>
                  <a:lumOff val="15000"/>
                </a:schemeClr>
              </a:solidFill>
              <a:effectLst>
                <a:glow rad="127000">
                  <a:schemeClr val="bg1">
                    <a:alpha val="75000"/>
                  </a:schemeClr>
                </a:glow>
              </a:effectLst>
              <a:latin typeface="Swiss921 BT" panose="020B0806030502050204" pitchFamily="34" charset="0"/>
              <a:ea typeface="微软雅黑" panose="020B0503020204020204" pitchFamily="34" charset="-122"/>
            </a:endParaRPr>
          </a:p>
        </p:txBody>
      </p:sp>
      <p:sp>
        <p:nvSpPr>
          <p:cNvPr id="38" name="椭圆 37"/>
          <p:cNvSpPr/>
          <p:nvPr/>
        </p:nvSpPr>
        <p:spPr>
          <a:xfrm>
            <a:off x="592882" y="553602"/>
            <a:ext cx="2506663" cy="2506663"/>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Effect transition="in" filter="fade">
                                      <p:cBhvr>
                                        <p:cTn id="15" dur="1000"/>
                                        <p:tgtEl>
                                          <p:spTgt spid="37"/>
                                        </p:tgtEl>
                                      </p:cBhvr>
                                    </p:animEffect>
                                  </p:childTnLst>
                                </p:cTn>
                              </p:par>
                              <p:par>
                                <p:cTn id="16" presetID="8" presetClass="emph" presetSubtype="0" fill="hold" grpId="1" nodeType="withEffect">
                                  <p:stCondLst>
                                    <p:cond delay="0"/>
                                  </p:stCondLst>
                                  <p:childTnLst>
                                    <p:animRot by="5400000">
                                      <p:cBhvr>
                                        <p:cTn id="17" dur="3000" fill="hold"/>
                                        <p:tgtEl>
                                          <p:spTgt spid="38"/>
                                        </p:tgtEl>
                                        <p:attrNameLst>
                                          <p:attrName>r</p:attrName>
                                        </p:attrNameLst>
                                      </p:cBhvr>
                                    </p:animRot>
                                  </p:childTnLst>
                                </p:cTn>
                              </p:par>
                              <p:par>
                                <p:cTn id="18" presetID="53" presetClass="entr" presetSubtype="16"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1000" fill="hold"/>
                                        <p:tgtEl>
                                          <p:spTgt spid="38"/>
                                        </p:tgtEl>
                                        <p:attrNameLst>
                                          <p:attrName>ppt_w</p:attrName>
                                        </p:attrNameLst>
                                      </p:cBhvr>
                                      <p:tavLst>
                                        <p:tav tm="0">
                                          <p:val>
                                            <p:fltVal val="0"/>
                                          </p:val>
                                        </p:tav>
                                        <p:tav tm="100000">
                                          <p:val>
                                            <p:strVal val="#ppt_w"/>
                                          </p:val>
                                        </p:tav>
                                      </p:tavLst>
                                    </p:anim>
                                    <p:anim calcmode="lin" valueType="num">
                                      <p:cBhvr>
                                        <p:cTn id="21" dur="1000" fill="hold"/>
                                        <p:tgtEl>
                                          <p:spTgt spid="38"/>
                                        </p:tgtEl>
                                        <p:attrNameLst>
                                          <p:attrName>ppt_h</p:attrName>
                                        </p:attrNameLst>
                                      </p:cBhvr>
                                      <p:tavLst>
                                        <p:tav tm="0">
                                          <p:val>
                                            <p:fltVal val="0"/>
                                          </p:val>
                                        </p:tav>
                                        <p:tav tm="100000">
                                          <p:val>
                                            <p:strVal val="#ppt_h"/>
                                          </p:val>
                                        </p:tav>
                                      </p:tavLst>
                                    </p:anim>
                                    <p:animEffect transition="in" filter="fade">
                                      <p:cBhvr>
                                        <p:cTn id="22" dur="1000"/>
                                        <p:tgtEl>
                                          <p:spTgt spid="38"/>
                                        </p:tgtEl>
                                      </p:cBhvr>
                                    </p:animEffect>
                                  </p:childTnLst>
                                </p:cTn>
                              </p:par>
                              <p:par>
                                <p:cTn id="23" presetID="12" presetClass="entr" presetSubtype="8" fill="hold" grpId="0" nodeType="withEffect">
                                  <p:stCondLst>
                                    <p:cond delay="10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1000"/>
                                        <p:tgtEl>
                                          <p:spTgt spid="39"/>
                                        </p:tgtEl>
                                        <p:attrNameLst>
                                          <p:attrName>ppt_x</p:attrName>
                                        </p:attrNameLst>
                                      </p:cBhvr>
                                      <p:tavLst>
                                        <p:tav tm="0">
                                          <p:val>
                                            <p:strVal val="#ppt_x-#ppt_w*1.125000"/>
                                          </p:val>
                                        </p:tav>
                                        <p:tav tm="100000">
                                          <p:val>
                                            <p:strVal val="#ppt_x"/>
                                          </p:val>
                                        </p:tav>
                                      </p:tavLst>
                                    </p:anim>
                                    <p:animEffect transition="in" filter="wipe(right)">
                                      <p:cBhvr>
                                        <p:cTn id="26" dur="1000"/>
                                        <p:tgtEl>
                                          <p:spTgt spid="39"/>
                                        </p:tgtEl>
                                      </p:cBhvr>
                                    </p:animEffect>
                                  </p:childTnLst>
                                </p:cTn>
                              </p:par>
                              <p:par>
                                <p:cTn id="27" presetID="22" presetClass="entr" presetSubtype="8" fill="hold" grpId="0" nodeType="withEffect">
                                  <p:stCondLst>
                                    <p:cond delay="200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 grpId="0" animBg="1"/>
      <p:bldP spid="37" grpId="0" animBg="1"/>
      <p:bldP spid="37" grpId="1" animBg="1"/>
      <p:bldP spid="38" grpId="0" animBg="1"/>
      <p:bldP spid="38" grpId="1" animBg="1"/>
      <p:bldP spid="38"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94200" y="3033110"/>
            <a:ext cx="2249086" cy="964276"/>
            <a:chOff x="4394200" y="3033110"/>
            <a:chExt cx="2249086" cy="964276"/>
          </a:xfrm>
        </p:grpSpPr>
        <p:sp>
          <p:nvSpPr>
            <p:cNvPr id="36" name="等腰三角形 35"/>
            <p:cNvSpPr/>
            <p:nvPr/>
          </p:nvSpPr>
          <p:spPr>
            <a:xfrm rot="5400000">
              <a:off x="5967581" y="3321680"/>
              <a:ext cx="964276" cy="38713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4040"/>
                </a:solidFill>
                <a:latin typeface="微软雅黑" panose="020B0503020204020204" pitchFamily="34" charset="-122"/>
                <a:ea typeface="微软雅黑" panose="020B0503020204020204" pitchFamily="34" charset="-122"/>
              </a:endParaRPr>
            </a:p>
          </p:txBody>
        </p:sp>
        <p:sp>
          <p:nvSpPr>
            <p:cNvPr id="37" name="矩形 36"/>
            <p:cNvSpPr/>
            <p:nvPr/>
          </p:nvSpPr>
          <p:spPr>
            <a:xfrm>
              <a:off x="4394200" y="3238248"/>
              <a:ext cx="1915231" cy="553998"/>
            </a:xfrm>
            <a:prstGeom prst="rect">
              <a:avLst/>
            </a:prstGeom>
            <a:solidFill>
              <a:schemeClr val="tx1">
                <a:lumMod val="50000"/>
                <a:lumOff val="50000"/>
              </a:schemeClr>
            </a:solidFill>
          </p:spPr>
          <p:txBody>
            <a:bodyPr wrap="square">
              <a:spAutoFit/>
            </a:bodyPr>
            <a:lstStyle/>
            <a:p>
              <a:pPr algn="ctr"/>
              <a:r>
                <a:rPr lang="en-US" altLang="zh-CN" sz="3000" b="1" dirty="0">
                  <a:solidFill>
                    <a:srgbClr val="0B1316"/>
                  </a:solidFill>
                  <a:latin typeface="微软雅黑" panose="020B0503020204020204" pitchFamily="34" charset="-122"/>
                  <a:ea typeface="微软雅黑" panose="020B0503020204020204" pitchFamily="34" charset="-122"/>
                </a:rPr>
                <a:t>could</a:t>
              </a:r>
              <a:endParaRPr lang="zh-CN" altLang="en-US" sz="3000" b="1" dirty="0">
                <a:solidFill>
                  <a:srgbClr val="0B1316"/>
                </a:solidFill>
                <a:latin typeface="微软雅黑" panose="020B0503020204020204" pitchFamily="34" charset="-122"/>
                <a:ea typeface="微软雅黑" panose="020B0503020204020204" pitchFamily="34" charset="-122"/>
              </a:endParaRPr>
            </a:p>
          </p:txBody>
        </p:sp>
      </p:grpSp>
      <p:sp>
        <p:nvSpPr>
          <p:cNvPr id="45" name="矩形 44"/>
          <p:cNvSpPr/>
          <p:nvPr/>
        </p:nvSpPr>
        <p:spPr>
          <a:xfrm>
            <a:off x="859971" y="5782494"/>
            <a:ext cx="10261600" cy="461665"/>
          </a:xfrm>
          <a:prstGeom prst="rect">
            <a:avLst/>
          </a:prstGeom>
        </p:spPr>
        <p:txBody>
          <a:bodyPr wrap="square">
            <a:spAutoFit/>
          </a:bodyPr>
          <a:lstStyle/>
          <a:p>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此处输入文字描述：</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专业</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设计师，下载更多精品高质量</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模板，请搜索：</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。此处输入文字描述：</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专业</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设计师，下载更多精品高质量</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模板，请搜索：</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。此处输入文字描述：</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专业</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设计师，下载更多精品高质量</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PPT</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模板，请搜索：</a:t>
            </a:r>
            <a:r>
              <a:rPr lang="en-US" altLang="zh-CN" sz="1200">
                <a:solidFill>
                  <a:schemeClr val="bg1">
                    <a:lumMod val="75000"/>
                  </a:schemeClr>
                </a:solidFill>
                <a:latin typeface="微软雅黑 Light" panose="020B0502040204020203" pitchFamily="34" charset="-122"/>
                <a:ea typeface="微软雅黑 Light" panose="020B0502040204020203" pitchFamily="34" charset="-122"/>
              </a:rPr>
              <a:t>mm1102</a:t>
            </a:r>
            <a:r>
              <a:rPr lang="zh-CN" altLang="en-US" sz="1200">
                <a:solidFill>
                  <a:schemeClr val="bg1">
                    <a:lumMod val="75000"/>
                  </a:schemeClr>
                </a:solidFill>
                <a:latin typeface="微软雅黑 Light" panose="020B0502040204020203" pitchFamily="34" charset="-122"/>
                <a:ea typeface="微软雅黑 Light" panose="020B0502040204020203" pitchFamily="34" charset="-122"/>
              </a:rPr>
              <a:t>。</a:t>
            </a:r>
            <a:endParaRPr lang="en-US" altLang="zh-CN" sz="1200">
              <a:solidFill>
                <a:schemeClr val="bg1">
                  <a:lumMod val="75000"/>
                </a:schemeClr>
              </a:solidFill>
              <a:latin typeface="微软雅黑 Light" panose="020B0502040204020203" pitchFamily="34" charset="-122"/>
              <a:ea typeface="微软雅黑 Light" panose="020B0502040204020203" pitchFamily="34" charset="-122"/>
            </a:endParaRPr>
          </a:p>
        </p:txBody>
      </p:sp>
      <p:sp>
        <p:nvSpPr>
          <p:cNvPr id="47" name="任意多边形 46"/>
          <p:cNvSpPr/>
          <p:nvPr/>
        </p:nvSpPr>
        <p:spPr>
          <a:xfrm>
            <a:off x="6798246" y="1810658"/>
            <a:ext cx="741859" cy="3454400"/>
          </a:xfrm>
          <a:custGeom>
            <a:avLst/>
            <a:gdLst>
              <a:gd name="connsiteX0" fmla="*/ 0 w 2249716"/>
              <a:gd name="connsiteY0" fmla="*/ 0 h 4020457"/>
              <a:gd name="connsiteX1" fmla="*/ 1386292 w 2249716"/>
              <a:gd name="connsiteY1" fmla="*/ 0 h 4020457"/>
              <a:gd name="connsiteX2" fmla="*/ 1435624 w 2249716"/>
              <a:gd name="connsiteY2" fmla="*/ 44836 h 4020457"/>
              <a:gd name="connsiteX3" fmla="*/ 2249716 w 2249716"/>
              <a:gd name="connsiteY3" fmla="*/ 2010229 h 4020457"/>
              <a:gd name="connsiteX4" fmla="*/ 1435624 w 2249716"/>
              <a:gd name="connsiteY4" fmla="*/ 3975623 h 4020457"/>
              <a:gd name="connsiteX5" fmla="*/ 1386293 w 2249716"/>
              <a:gd name="connsiteY5" fmla="*/ 4020457 h 4020457"/>
              <a:gd name="connsiteX6" fmla="*/ 0 w 2249716"/>
              <a:gd name="connsiteY6" fmla="*/ 4020457 h 4020457"/>
              <a:gd name="connsiteX0-1" fmla="*/ 0 w 2249716"/>
              <a:gd name="connsiteY0-2" fmla="*/ 0 h 4020457"/>
              <a:gd name="connsiteX1-3" fmla="*/ 1386292 w 2249716"/>
              <a:gd name="connsiteY1-4" fmla="*/ 0 h 4020457"/>
              <a:gd name="connsiteX2-5" fmla="*/ 1435624 w 2249716"/>
              <a:gd name="connsiteY2-6" fmla="*/ 44836 h 4020457"/>
              <a:gd name="connsiteX3-7" fmla="*/ 2249716 w 2249716"/>
              <a:gd name="connsiteY3-8" fmla="*/ 2010229 h 4020457"/>
              <a:gd name="connsiteX4-9" fmla="*/ 1435624 w 2249716"/>
              <a:gd name="connsiteY4-10" fmla="*/ 3975623 h 4020457"/>
              <a:gd name="connsiteX5-11" fmla="*/ 1386293 w 2249716"/>
              <a:gd name="connsiteY5-12" fmla="*/ 4020457 h 4020457"/>
              <a:gd name="connsiteX6-13" fmla="*/ 0 w 2249716"/>
              <a:gd name="connsiteY6-14" fmla="*/ 4020457 h 4020457"/>
              <a:gd name="connsiteX7" fmla="*/ 91440 w 2249716"/>
              <a:gd name="connsiteY7" fmla="*/ 91440 h 4020457"/>
              <a:gd name="connsiteX0-15" fmla="*/ 0 w 2249716"/>
              <a:gd name="connsiteY0-16" fmla="*/ 0 h 4020457"/>
              <a:gd name="connsiteX1-17" fmla="*/ 1386292 w 2249716"/>
              <a:gd name="connsiteY1-18" fmla="*/ 0 h 4020457"/>
              <a:gd name="connsiteX2-19" fmla="*/ 1435624 w 2249716"/>
              <a:gd name="connsiteY2-20" fmla="*/ 44836 h 4020457"/>
              <a:gd name="connsiteX3-21" fmla="*/ 2249716 w 2249716"/>
              <a:gd name="connsiteY3-22" fmla="*/ 2010229 h 4020457"/>
              <a:gd name="connsiteX4-23" fmla="*/ 1435624 w 2249716"/>
              <a:gd name="connsiteY4-24" fmla="*/ 3975623 h 4020457"/>
              <a:gd name="connsiteX5-25" fmla="*/ 1386293 w 2249716"/>
              <a:gd name="connsiteY5-26" fmla="*/ 4020457 h 4020457"/>
              <a:gd name="connsiteX6-27" fmla="*/ 0 w 2249716"/>
              <a:gd name="connsiteY6-28" fmla="*/ 4020457 h 4020457"/>
              <a:gd name="connsiteX0-29" fmla="*/ 1386292 w 2249716"/>
              <a:gd name="connsiteY0-30" fmla="*/ 0 h 4020457"/>
              <a:gd name="connsiteX1-31" fmla="*/ 1435624 w 2249716"/>
              <a:gd name="connsiteY1-32" fmla="*/ 44836 h 4020457"/>
              <a:gd name="connsiteX2-33" fmla="*/ 2249716 w 2249716"/>
              <a:gd name="connsiteY2-34" fmla="*/ 2010229 h 4020457"/>
              <a:gd name="connsiteX3-35" fmla="*/ 1435624 w 2249716"/>
              <a:gd name="connsiteY3-36" fmla="*/ 3975623 h 4020457"/>
              <a:gd name="connsiteX4-37" fmla="*/ 1386293 w 2249716"/>
              <a:gd name="connsiteY4-38" fmla="*/ 4020457 h 4020457"/>
              <a:gd name="connsiteX5-39" fmla="*/ 0 w 2249716"/>
              <a:gd name="connsiteY5-40" fmla="*/ 4020457 h 4020457"/>
              <a:gd name="connsiteX0-41" fmla="*/ 0 w 863424"/>
              <a:gd name="connsiteY0-42" fmla="*/ 0 h 4020457"/>
              <a:gd name="connsiteX1-43" fmla="*/ 49332 w 863424"/>
              <a:gd name="connsiteY1-44" fmla="*/ 44836 h 4020457"/>
              <a:gd name="connsiteX2-45" fmla="*/ 863424 w 863424"/>
              <a:gd name="connsiteY2-46" fmla="*/ 2010229 h 4020457"/>
              <a:gd name="connsiteX3-47" fmla="*/ 49332 w 863424"/>
              <a:gd name="connsiteY3-48" fmla="*/ 3975623 h 4020457"/>
              <a:gd name="connsiteX4-49" fmla="*/ 1 w 863424"/>
              <a:gd name="connsiteY4-50" fmla="*/ 4020457 h 40204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63424" h="4020457">
                <a:moveTo>
                  <a:pt x="0" y="0"/>
                </a:moveTo>
                <a:lnTo>
                  <a:pt x="49332" y="44836"/>
                </a:lnTo>
                <a:cubicBezTo>
                  <a:pt x="552320" y="547824"/>
                  <a:pt x="863424" y="1242695"/>
                  <a:pt x="863424" y="2010229"/>
                </a:cubicBezTo>
                <a:cubicBezTo>
                  <a:pt x="863424" y="2777763"/>
                  <a:pt x="552320" y="3472635"/>
                  <a:pt x="49332" y="3975623"/>
                </a:cubicBezTo>
                <a:lnTo>
                  <a:pt x="1" y="4020457"/>
                </a:lnTo>
              </a:path>
            </a:pathLst>
          </a:cu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600">
              <a:solidFill>
                <a:srgbClr val="40404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017598" y="2050534"/>
            <a:ext cx="3901573" cy="461665"/>
            <a:chOff x="7017598" y="2050534"/>
            <a:chExt cx="3901573" cy="461665"/>
          </a:xfrm>
        </p:grpSpPr>
        <p:sp>
          <p:nvSpPr>
            <p:cNvPr id="48" name="矩形 47"/>
            <p:cNvSpPr/>
            <p:nvPr/>
          </p:nvSpPr>
          <p:spPr>
            <a:xfrm>
              <a:off x="7478486" y="2050534"/>
              <a:ext cx="3440685" cy="461665"/>
            </a:xfrm>
            <a:prstGeom prst="rect">
              <a:avLst/>
            </a:prstGeom>
            <a:noFill/>
          </p:spPr>
          <p:txBody>
            <a:bodyPr wrap="none" rtlCol="0">
              <a:spAutoFit/>
            </a:bodyPr>
            <a:lstStyle/>
            <a:p>
              <a:r>
                <a:rPr lang="en-US" altLang="zh-CN" sz="2400" dirty="0">
                  <a:ln w="12700">
                    <a:solidFill>
                      <a:srgbClr val="FE808E"/>
                    </a:solidFill>
                  </a:ln>
                  <a:blipFill>
                    <a:blip r:embed="rId1"/>
                    <a:stretch>
                      <a:fillRect/>
                    </a:stretch>
                  </a:blipFill>
                  <a:latin typeface="微软雅黑" panose="020B0503020204020204" pitchFamily="34" charset="-122"/>
                  <a:ea typeface="微软雅黑" panose="020B0503020204020204" pitchFamily="34" charset="-122"/>
                </a:rPr>
                <a:t>Registration and login</a:t>
              </a:r>
              <a:endParaRPr lang="zh-CN" altLang="en-US" sz="2400" dirty="0">
                <a:ln w="12700">
                  <a:solidFill>
                    <a:srgbClr val="FE808E"/>
                  </a:solidFill>
                </a:ln>
                <a:blipFill>
                  <a:blip r:embed="rId1"/>
                  <a:stretch>
                    <a:fillRect/>
                  </a:stretch>
                </a:blipFill>
                <a:latin typeface="微软雅黑" panose="020B0503020204020204" pitchFamily="34" charset="-122"/>
                <a:ea typeface="微软雅黑" panose="020B0503020204020204" pitchFamily="34" charset="-122"/>
              </a:endParaRPr>
            </a:p>
          </p:txBody>
        </p:sp>
        <p:sp>
          <p:nvSpPr>
            <p:cNvPr id="49" name="椭圆 48"/>
            <p:cNvSpPr/>
            <p:nvPr/>
          </p:nvSpPr>
          <p:spPr>
            <a:xfrm>
              <a:off x="7017598" y="2135414"/>
              <a:ext cx="304800" cy="304800"/>
            </a:xfrm>
            <a:prstGeom prst="ellipse">
              <a:avLst/>
            </a:prstGeom>
            <a:solidFill>
              <a:srgbClr val="36363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600">
                <a:solidFill>
                  <a:srgbClr val="404040"/>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7372291" y="3581887"/>
            <a:ext cx="2796460" cy="830997"/>
            <a:chOff x="7372291" y="3581887"/>
            <a:chExt cx="2796460" cy="830997"/>
          </a:xfrm>
        </p:grpSpPr>
        <p:sp>
          <p:nvSpPr>
            <p:cNvPr id="51" name="椭圆 50"/>
            <p:cNvSpPr/>
            <p:nvPr/>
          </p:nvSpPr>
          <p:spPr>
            <a:xfrm>
              <a:off x="7372291" y="3799718"/>
              <a:ext cx="304800" cy="304800"/>
            </a:xfrm>
            <a:prstGeom prst="ellipse">
              <a:avLst/>
            </a:prstGeom>
            <a:solidFill>
              <a:srgbClr val="36363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600">
                <a:solidFill>
                  <a:srgbClr val="404040"/>
                </a:solidFill>
                <a:latin typeface="微软雅黑" panose="020B0503020204020204" pitchFamily="34" charset="-122"/>
                <a:ea typeface="微软雅黑" panose="020B0503020204020204" pitchFamily="34" charset="-122"/>
              </a:endParaRPr>
            </a:p>
          </p:txBody>
        </p:sp>
        <p:sp>
          <p:nvSpPr>
            <p:cNvPr id="53" name="矩形 52"/>
            <p:cNvSpPr/>
            <p:nvPr/>
          </p:nvSpPr>
          <p:spPr>
            <a:xfrm>
              <a:off x="7795986" y="3581887"/>
              <a:ext cx="2372765" cy="830997"/>
            </a:xfrm>
            <a:prstGeom prst="rect">
              <a:avLst/>
            </a:prstGeom>
            <a:noFill/>
          </p:spPr>
          <p:txBody>
            <a:bodyPr wrap="none" rtlCol="0">
              <a:spAutoFit/>
            </a:bodyPr>
            <a:lstStyle/>
            <a:p>
              <a:r>
                <a:rPr lang="en-US" altLang="zh-CN" sz="2400" dirty="0">
                  <a:ln w="12700">
                    <a:solidFill>
                      <a:srgbClr val="FFCA74"/>
                    </a:solidFill>
                  </a:ln>
                  <a:blipFill>
                    <a:blip r:embed="rId2"/>
                    <a:stretch>
                      <a:fillRect/>
                    </a:stretch>
                  </a:blipFill>
                  <a:latin typeface="微软雅黑" panose="020B0503020204020204" pitchFamily="34" charset="-122"/>
                  <a:ea typeface="微软雅黑" panose="020B0503020204020204" pitchFamily="34" charset="-122"/>
                </a:rPr>
                <a:t>Choose</a:t>
              </a:r>
              <a:r>
                <a:rPr lang="zh-CN" altLang="en-US" sz="2400" dirty="0">
                  <a:ln w="12700">
                    <a:solidFill>
                      <a:srgbClr val="FFCA74"/>
                    </a:solidFill>
                  </a:ln>
                  <a:blipFill>
                    <a:blip r:embed="rId2"/>
                    <a:stretch>
                      <a:fillRect/>
                    </a:stretch>
                  </a:blipFill>
                  <a:latin typeface="微软雅黑" panose="020B0503020204020204" pitchFamily="34" charset="-122"/>
                  <a:ea typeface="微软雅黑" panose="020B0503020204020204" pitchFamily="34" charset="-122"/>
                </a:rPr>
                <a:t> </a:t>
              </a:r>
              <a:r>
                <a:rPr lang="en-US" altLang="zh-CN" sz="2400" dirty="0">
                  <a:ln w="12700">
                    <a:solidFill>
                      <a:srgbClr val="FFCA74"/>
                    </a:solidFill>
                  </a:ln>
                  <a:blipFill>
                    <a:blip r:embed="rId2"/>
                    <a:stretch>
                      <a:fillRect/>
                    </a:stretch>
                  </a:blipFill>
                  <a:latin typeface="微软雅黑" panose="020B0503020204020204" pitchFamily="34" charset="-122"/>
                  <a:ea typeface="微软雅黑" panose="020B0503020204020204" pitchFamily="34" charset="-122"/>
                </a:rPr>
                <a:t>movie </a:t>
              </a:r>
              <a:endParaRPr lang="en-US" altLang="zh-CN" sz="2400" dirty="0">
                <a:ln w="12700">
                  <a:solidFill>
                    <a:srgbClr val="FFCA74"/>
                  </a:solidFill>
                </a:ln>
                <a:blipFill>
                  <a:blip r:embed="rId2"/>
                  <a:stretch>
                    <a:fillRect/>
                  </a:stretch>
                </a:blipFill>
                <a:latin typeface="微软雅黑" panose="020B0503020204020204" pitchFamily="34" charset="-122"/>
                <a:ea typeface="微软雅黑" panose="020B0503020204020204" pitchFamily="34" charset="-122"/>
              </a:endParaRPr>
            </a:p>
            <a:p>
              <a:r>
                <a:rPr lang="en-US" altLang="zh-CN" sz="2400" dirty="0">
                  <a:ln w="12700">
                    <a:solidFill>
                      <a:srgbClr val="FFCA74"/>
                    </a:solidFill>
                  </a:ln>
                  <a:blipFill>
                    <a:blip r:embed="rId2"/>
                    <a:stretch>
                      <a:fillRect/>
                    </a:stretch>
                  </a:blipFill>
                  <a:latin typeface="微软雅黑" panose="020B0503020204020204" pitchFamily="34" charset="-122"/>
                  <a:ea typeface="微软雅黑" panose="020B0503020204020204" pitchFamily="34" charset="-122"/>
                </a:rPr>
                <a:t>And seat</a:t>
              </a:r>
              <a:endParaRPr lang="zh-CN" altLang="en-US" sz="2400" dirty="0">
                <a:ln w="12700">
                  <a:solidFill>
                    <a:srgbClr val="FFCA74"/>
                  </a:solidFill>
                </a:ln>
                <a:blipFill>
                  <a:blip r:embed="rId2"/>
                  <a:stretch>
                    <a:fillRect/>
                  </a:stretch>
                </a:blip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7017598" y="4631871"/>
            <a:ext cx="2112109" cy="577353"/>
            <a:chOff x="7017598" y="4631871"/>
            <a:chExt cx="2112109" cy="577353"/>
          </a:xfrm>
        </p:grpSpPr>
        <p:sp>
          <p:nvSpPr>
            <p:cNvPr id="50" name="椭圆 49"/>
            <p:cNvSpPr/>
            <p:nvPr/>
          </p:nvSpPr>
          <p:spPr>
            <a:xfrm>
              <a:off x="7017598" y="4631871"/>
              <a:ext cx="304800" cy="304800"/>
            </a:xfrm>
            <a:prstGeom prst="ellipse">
              <a:avLst/>
            </a:prstGeom>
            <a:solidFill>
              <a:srgbClr val="36363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600">
                <a:solidFill>
                  <a:srgbClr val="404040"/>
                </a:solidFill>
                <a:latin typeface="微软雅黑" panose="020B0503020204020204" pitchFamily="34" charset="-122"/>
                <a:ea typeface="微软雅黑" panose="020B0503020204020204" pitchFamily="34" charset="-122"/>
              </a:endParaRPr>
            </a:p>
          </p:txBody>
        </p:sp>
        <p:sp>
          <p:nvSpPr>
            <p:cNvPr id="54" name="矩形 53"/>
            <p:cNvSpPr/>
            <p:nvPr/>
          </p:nvSpPr>
          <p:spPr>
            <a:xfrm>
              <a:off x="7478486" y="4747559"/>
              <a:ext cx="1651221" cy="461665"/>
            </a:xfrm>
            <a:prstGeom prst="rect">
              <a:avLst/>
            </a:prstGeom>
            <a:noFill/>
          </p:spPr>
          <p:txBody>
            <a:bodyPr wrap="none" rtlCol="0">
              <a:spAutoFit/>
            </a:bodyPr>
            <a:lstStyle/>
            <a:p>
              <a:r>
                <a:rPr lang="en-US" altLang="zh-CN" sz="2400" dirty="0">
                  <a:ln w="12700">
                    <a:solidFill>
                      <a:srgbClr val="DBCBFD"/>
                    </a:solidFill>
                  </a:ln>
                  <a:blipFill>
                    <a:blip r:embed="rId3"/>
                    <a:stretch>
                      <a:fillRect/>
                    </a:stretch>
                  </a:blipFill>
                  <a:latin typeface="微软雅黑" panose="020B0503020204020204" pitchFamily="34" charset="-122"/>
                  <a:ea typeface="微软雅黑" panose="020B0503020204020204" pitchFamily="34" charset="-122"/>
                </a:rPr>
                <a:t>Buy </a:t>
              </a:r>
              <a:r>
                <a:rPr lang="en-US" altLang="zh-CN" sz="2400" dirty="0" err="1">
                  <a:ln w="12700">
                    <a:solidFill>
                      <a:srgbClr val="DBCBFD"/>
                    </a:solidFill>
                  </a:ln>
                  <a:blipFill>
                    <a:blip r:embed="rId3"/>
                    <a:stretch>
                      <a:fillRect/>
                    </a:stretch>
                  </a:blipFill>
                  <a:latin typeface="微软雅黑" panose="020B0503020204020204" pitchFamily="34" charset="-122"/>
                  <a:ea typeface="微软雅黑" panose="020B0503020204020204" pitchFamily="34" charset="-122"/>
                </a:rPr>
                <a:t>tickes</a:t>
              </a:r>
              <a:endParaRPr lang="zh-CN" altLang="en-US" sz="2400" dirty="0">
                <a:ln w="12700">
                  <a:solidFill>
                    <a:srgbClr val="DBCBFD"/>
                  </a:solidFill>
                </a:ln>
                <a:blipFill>
                  <a:blip r:embed="rId3"/>
                  <a:stretch>
                    <a:fillRect/>
                  </a:stretch>
                </a:blip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372291" y="2892967"/>
            <a:ext cx="2453418" cy="461665"/>
            <a:chOff x="7372291" y="2892967"/>
            <a:chExt cx="2453418" cy="461665"/>
          </a:xfrm>
        </p:grpSpPr>
        <p:sp>
          <p:nvSpPr>
            <p:cNvPr id="52" name="矩形 51"/>
            <p:cNvSpPr/>
            <p:nvPr/>
          </p:nvSpPr>
          <p:spPr>
            <a:xfrm>
              <a:off x="7795986" y="2892967"/>
              <a:ext cx="2029723" cy="461665"/>
            </a:xfrm>
            <a:prstGeom prst="rect">
              <a:avLst/>
            </a:prstGeom>
            <a:noFill/>
          </p:spPr>
          <p:txBody>
            <a:bodyPr wrap="none" rtlCol="0">
              <a:spAutoFit/>
            </a:bodyPr>
            <a:lstStyle/>
            <a:p>
              <a:r>
                <a:rPr lang="en-US" altLang="zh-CN" sz="2400" dirty="0">
                  <a:ln w="12700">
                    <a:solidFill>
                      <a:srgbClr val="69BDFD"/>
                    </a:solidFill>
                  </a:ln>
                  <a:blipFill>
                    <a:blip r:embed="rId4"/>
                    <a:stretch>
                      <a:fillRect/>
                    </a:stretch>
                  </a:blipFill>
                  <a:latin typeface="微软雅黑" panose="020B0503020204020204" pitchFamily="34" charset="-122"/>
                  <a:ea typeface="微软雅黑" panose="020B0503020204020204" pitchFamily="34" charset="-122"/>
                </a:rPr>
                <a:t>View movies</a:t>
              </a:r>
              <a:endParaRPr lang="zh-CN" altLang="en-US" sz="2400" dirty="0">
                <a:ln w="12700">
                  <a:solidFill>
                    <a:srgbClr val="69BDFD"/>
                  </a:solidFill>
                </a:ln>
                <a:blipFill>
                  <a:blip r:embed="rId4"/>
                  <a:stretch>
                    <a:fillRect/>
                  </a:stretch>
                </a:blipFill>
                <a:latin typeface="微软雅黑" panose="020B0503020204020204" pitchFamily="34" charset="-122"/>
                <a:ea typeface="微软雅黑" panose="020B0503020204020204" pitchFamily="34" charset="-122"/>
              </a:endParaRPr>
            </a:p>
          </p:txBody>
        </p:sp>
        <p:sp>
          <p:nvSpPr>
            <p:cNvPr id="55" name="椭圆 54"/>
            <p:cNvSpPr/>
            <p:nvPr/>
          </p:nvSpPr>
          <p:spPr>
            <a:xfrm>
              <a:off x="7372291" y="2967566"/>
              <a:ext cx="304800" cy="304800"/>
            </a:xfrm>
            <a:prstGeom prst="ellipse">
              <a:avLst/>
            </a:prstGeom>
            <a:solidFill>
              <a:srgbClr val="36363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600">
                <a:solidFill>
                  <a:srgbClr val="404040"/>
                </a:solidFill>
                <a:latin typeface="微软雅黑" panose="020B0503020204020204" pitchFamily="34" charset="-122"/>
                <a:ea typeface="微软雅黑" panose="020B0503020204020204" pitchFamily="34" charset="-122"/>
              </a:endParaRPr>
            </a:p>
          </p:txBody>
        </p:sp>
      </p:grpSp>
      <p:sp>
        <p:nvSpPr>
          <p:cNvPr id="56" name="椭圆 55"/>
          <p:cNvSpPr/>
          <p:nvPr/>
        </p:nvSpPr>
        <p:spPr>
          <a:xfrm>
            <a:off x="388876" y="2424585"/>
            <a:ext cx="3665204" cy="2181323"/>
          </a:xfrm>
          <a:prstGeom prst="ellipse">
            <a:avLst/>
          </a:prstGeom>
          <a:solidFill>
            <a:schemeClr val="bg2">
              <a:lumMod val="10000"/>
            </a:schemeClr>
          </a:solidFill>
          <a:ln w="57150">
            <a:solidFill>
              <a:srgbClr val="FFFFFF">
                <a:alpha val="6392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solidFill>
                  <a:schemeClr val="bg1"/>
                </a:solidFill>
              </a:rPr>
              <a:t>user</a:t>
            </a:r>
            <a:endParaRPr lang="zh-CN" altLang="en-US" sz="5400" dirty="0">
              <a:solidFill>
                <a:schemeClr val="bg1"/>
              </a:solidFill>
            </a:endParaRPr>
          </a:p>
        </p:txBody>
      </p:sp>
      <p:sp>
        <p:nvSpPr>
          <p:cNvPr id="20" name="D"/>
          <p:cNvSpPr/>
          <p:nvPr/>
        </p:nvSpPr>
        <p:spPr>
          <a:xfrm>
            <a:off x="12592050" y="7162800"/>
            <a:ext cx="114300" cy="1143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712258" y="236940"/>
            <a:ext cx="1066892" cy="11049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ppt_x</p:attrName>
                                        </p:attrNameLst>
                                      </p:cBhvr>
                                      <p:tavLst>
                                        <p:tav tm="0">
                                          <p:val>
                                            <p:strVal val="#ppt_x-#ppt_w*1.125000"/>
                                          </p:val>
                                        </p:tav>
                                        <p:tav tm="100000">
                                          <p:val>
                                            <p:strVal val="#ppt_x"/>
                                          </p:val>
                                        </p:tav>
                                      </p:tavLst>
                                    </p:anim>
                                    <p:animEffect transition="in" filter="wipe(right)">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par>
                          <p:cTn id="37" fill="hold">
                            <p:stCondLst>
                              <p:cond delay="3500"/>
                            </p:stCondLst>
                            <p:childTnLst>
                              <p:par>
                                <p:cTn id="38" presetID="14" presetClass="entr" presetSubtype="1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randombar(horizontal)">
                                      <p:cBhvr>
                                        <p:cTn id="40" dur="500"/>
                                        <p:tgtEl>
                                          <p:spTgt spid="45"/>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animBg="1"/>
      <p:bldP spid="56" grpId="0" animBg="1"/>
      <p:bldP spid="20" grpId="0" animBg="1"/>
    </p:bldLst>
  </p:timing>
</p:sld>
</file>

<file path=ppt/tags/tag1.xml><?xml version="1.0" encoding="utf-8"?>
<p:tagLst xmlns:p="http://schemas.openxmlformats.org/presentationml/2006/main">
  <p:tag name="ISPRING_RESOURCE_PATHS_HASH_2" val="f3f5449d639590d3c351d22c35db334616fad7"/>
  <p:tag name="ISPRING_RESOURCE_PATHS_HASH_PRESENTER" val="b0617f9b67814c89d0d5dc9ff089a3296e52263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a:solidFill>
              <a:schemeClr val="bg1"/>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3419</Words>
  <Application>WPS 演示</Application>
  <PresentationFormat>宽屏</PresentationFormat>
  <Paragraphs>172</Paragraphs>
  <Slides>25</Slides>
  <Notes>2</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vt:lpstr>
      <vt:lpstr>宋体</vt:lpstr>
      <vt:lpstr>Wingdings</vt:lpstr>
      <vt:lpstr>微软雅黑</vt:lpstr>
      <vt:lpstr>Swiss921 BT</vt:lpstr>
      <vt:lpstr>Yu Gothic UI Semibold</vt:lpstr>
      <vt:lpstr>微软雅黑 Light</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鸾夫子</cp:lastModifiedBy>
  <cp:revision>13</cp:revision>
  <dcterms:created xsi:type="dcterms:W3CDTF">2015-10-27T06:10:00Z</dcterms:created>
  <dcterms:modified xsi:type="dcterms:W3CDTF">2019-05-23T07:56:30Z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